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0" r:id="rId1"/>
  </p:sldMasterIdLst>
  <p:notesMasterIdLst>
    <p:notesMasterId r:id="rId39"/>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Lst>
  <p:sldSz cx="9144000" cy="5143500" type="screen16x9"/>
  <p:notesSz cx="6858000" cy="9144000"/>
  <p:embeddedFontLst>
    <p:embeddedFont>
      <p:font typeface="Calibri" panose="020F0502020204030204" pitchFamily="34" charset="0"/>
      <p:regular r:id="rId40"/>
      <p:bold r:id="rId41"/>
      <p:italic r:id="rId42"/>
      <p:boldItalic r:id="rId43"/>
    </p:embeddedFont>
    <p:embeddedFont>
      <p:font typeface="Lexend" panose="020B0604020202020204" charset="0"/>
      <p:regular r:id="rId44"/>
      <p:bold r:id="rId45"/>
    </p:embeddedFont>
    <p:embeddedFont>
      <p:font typeface="Lexend Light" panose="020B0604020202020204" charset="0"/>
      <p:regular r:id="rId46"/>
      <p:bold r:id="rId47"/>
    </p:embeddedFont>
    <p:embeddedFont>
      <p:font typeface="Lexend Medium" panose="020B0604020202020204" charset="0"/>
      <p:regular r:id="rId48"/>
      <p:bold r:id="rId49"/>
    </p:embeddedFont>
    <p:embeddedFont>
      <p:font typeface="Roboto" panose="020B0604020202020204" charset="0"/>
      <p:regular r:id="rId50"/>
      <p:bold r:id="rId51"/>
      <p:italic r:id="rId52"/>
      <p:boldItalic r:id="rId5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203" d="100"/>
          <a:sy n="203" d="100"/>
        </p:scale>
        <p:origin x="870" y="144"/>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3.fntdata"/><Relationship Id="rId47" Type="http://schemas.openxmlformats.org/officeDocument/2006/relationships/font" Target="fonts/font8.fntdata"/><Relationship Id="rId50" Type="http://schemas.openxmlformats.org/officeDocument/2006/relationships/font" Target="fonts/font11.fntdata"/><Relationship Id="rId55"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7.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2.fntdata"/><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font" Target="fonts/font1.fntdata"/><Relationship Id="rId45" Type="http://schemas.openxmlformats.org/officeDocument/2006/relationships/font" Target="fonts/font6.fntdata"/><Relationship Id="rId53" Type="http://schemas.openxmlformats.org/officeDocument/2006/relationships/font" Target="fonts/font14.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10.fntdata"/><Relationship Id="rId57"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5.fntdata"/><Relationship Id="rId52" Type="http://schemas.openxmlformats.org/officeDocument/2006/relationships/font" Target="fonts/font1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4.fntdata"/><Relationship Id="rId48" Type="http://schemas.openxmlformats.org/officeDocument/2006/relationships/font" Target="fonts/font9.fntdata"/><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font" Target="fonts/font12.fntdata"/><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188"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drive.google.com/file/d/1AFcGjD2R5oZqxNJq8HP5y4szTsUq9LK-/view?usp=drive_link"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drive.google.com/file/d/1t6yuGOPubOj-R5IMPOdDtzIjBEgMN9NP/view?usp=drive_link"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drive.google.com/file/d/14Pojlo7I2aG0VgcQL4nAkPoYTw8IoLwp/view?usp=drive_link"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youtube.com/watch?v=OsqcgGHsl5w"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drive.google.com/file/d/1aSY7RsiJM2LzNl8IiiR1LIJHq6_u7Dsp/view?usp=drive_link"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drive.google.com/file/d/1-l40H5u1tQbYyASxuGAgDj80CBb7-azq/view?usp=drive_link"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drive.google.com/file/d/1QQ-1kzs9S8ACy_6F988kYAPlEvgpV4Yr/view?usp=sharing"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www.youtube.com/watch?v=vZzUs81nhW4"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www.youtube.com/watch?v=qsUrEMpSmTc" TargetMode="External"/><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drive.google.com/file/d/1tmLjTnAPW9ktUuTQQpEm2He4Yy4AIAmi/view?usp=drive_link"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drive.google.com/file/d/1Fvie30yjRjrXgKTAHLHZDU1yER6M63vT/view?usp=drive_link"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drive.google.com/file/d/1g61wAyBPqD5d8bBUSwrWIahIooG8_59H/view?usp=sharing"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youtube.com/watch?v=s_ARmMJlEXU"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drive.google.com/file/d/1DNW7qrYg6Kw550vFHRQJqvdy7vnWqAtc/view?usp=drive_link"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g327d92ddeb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6" name="Google Shape;86;g327d92ddeb1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Google Shape;237;g2e405aee99e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8" name="Google Shape;238;g2e405aee99e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Google Shape;258;g32a42ed9e50_0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9" name="Google Shape;259;g32a42ed9e50_0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Google Shape;270;g2a4924680da_2_1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1" name="Google Shape;271;g2a4924680da_2_1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g2d58c440a9a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3" name="Google Shape;283;g2d58c440a9a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b="1"/>
          </a:p>
          <a:p>
            <a:pPr marL="0" lvl="0" indent="0" algn="l" rtl="0">
              <a:spcBef>
                <a:spcPts val="0"/>
              </a:spcBef>
              <a:spcAft>
                <a:spcPts val="0"/>
              </a:spcAft>
              <a:buNone/>
            </a:pPr>
            <a:endParaRPr b="1"/>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Google Shape;295;g312ccb1b00d_0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6" name="Google Shape;296;g312ccb1b00d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sv-SE">
                <a:solidFill>
                  <a:schemeClr val="dk1"/>
                </a:solidFill>
              </a:rPr>
              <a:t>Länk till manual för Läsläge i webbläsaren Chrome: </a:t>
            </a:r>
            <a:r>
              <a:rPr lang="sv-SE" u="sng">
                <a:solidFill>
                  <a:schemeClr val="hlink"/>
                </a:solidFill>
                <a:hlinkClick r:id="rId3"/>
              </a:rPr>
              <a:t>Läsläge i webbläsaren Chrome.pdf</a:t>
            </a:r>
            <a:r>
              <a:rPr lang="sv-SE">
                <a:solidFill>
                  <a:schemeClr val="dk1"/>
                </a:solidFill>
              </a:rPr>
              <a:t>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
        <p:cNvGrpSpPr/>
        <p:nvPr/>
      </p:nvGrpSpPr>
      <p:grpSpPr>
        <a:xfrm>
          <a:off x="0" y="0"/>
          <a:ext cx="0" cy="0"/>
          <a:chOff x="0" y="0"/>
          <a:chExt cx="0" cy="0"/>
        </a:xfrm>
      </p:grpSpPr>
      <p:sp>
        <p:nvSpPr>
          <p:cNvPr id="319" name="Google Shape;319;g329d4ecd659_0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0" name="Google Shape;320;g329d4ecd659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sv-SE">
                <a:solidFill>
                  <a:schemeClr val="dk1"/>
                </a:solidFill>
              </a:rPr>
              <a:t>Länk till manual för tillägget </a:t>
            </a:r>
            <a:r>
              <a:rPr lang="sv-SE" b="1">
                <a:solidFill>
                  <a:schemeClr val="dk1"/>
                </a:solidFill>
              </a:rPr>
              <a:t>Läsvy </a:t>
            </a:r>
            <a:r>
              <a:rPr lang="sv-SE">
                <a:solidFill>
                  <a:schemeClr val="dk1"/>
                </a:solidFill>
              </a:rPr>
              <a:t>i webbläsaren Chrome: </a:t>
            </a:r>
            <a:r>
              <a:rPr lang="sv-SE" u="sng">
                <a:solidFill>
                  <a:schemeClr val="hlink"/>
                </a:solidFill>
                <a:hlinkClick r:id="rId3"/>
              </a:rPr>
              <a:t>Tillägget Läsvy i Chrome.pdf</a:t>
            </a:r>
            <a:r>
              <a:rPr lang="sv-SE">
                <a:solidFill>
                  <a:schemeClr val="dk1"/>
                </a:solidFill>
              </a:rPr>
              <a:t>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
        <p:cNvGrpSpPr/>
        <p:nvPr/>
      </p:nvGrpSpPr>
      <p:grpSpPr>
        <a:xfrm>
          <a:off x="0" y="0"/>
          <a:ext cx="0" cy="0"/>
          <a:chOff x="0" y="0"/>
          <a:chExt cx="0" cy="0"/>
        </a:xfrm>
      </p:grpSpPr>
      <p:sp>
        <p:nvSpPr>
          <p:cNvPr id="343" name="Google Shape;343;g329d4ecd659_0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4" name="Google Shape;344;g329d4ecd659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sv-SE" dirty="0">
                <a:solidFill>
                  <a:schemeClr val="dk1"/>
                </a:solidFill>
              </a:rPr>
              <a:t>Länk till manual för </a:t>
            </a:r>
            <a:r>
              <a:rPr lang="sv-SE" dirty="0" err="1">
                <a:solidFill>
                  <a:schemeClr val="dk1"/>
                </a:solidFill>
              </a:rPr>
              <a:t>Läsläge</a:t>
            </a:r>
            <a:r>
              <a:rPr lang="sv-SE" dirty="0">
                <a:solidFill>
                  <a:schemeClr val="dk1"/>
                </a:solidFill>
              </a:rPr>
              <a:t> i webbläsaren </a:t>
            </a:r>
            <a:r>
              <a:rPr lang="sv-SE" dirty="0" err="1">
                <a:solidFill>
                  <a:schemeClr val="dk1"/>
                </a:solidFill>
              </a:rPr>
              <a:t>Edge:</a:t>
            </a:r>
            <a:r>
              <a:rPr lang="sv-SE" u="sng" dirty="0" err="1">
                <a:solidFill>
                  <a:schemeClr val="hlink"/>
                </a:solidFill>
                <a:hlinkClick r:id="rId3"/>
              </a:rPr>
              <a:t>Läsläge</a:t>
            </a:r>
            <a:r>
              <a:rPr lang="sv-SE" u="sng" dirty="0">
                <a:solidFill>
                  <a:schemeClr val="hlink"/>
                </a:solidFill>
                <a:hlinkClick r:id="rId3"/>
              </a:rPr>
              <a:t> i webbläsaren Edge.pdf</a:t>
            </a:r>
            <a:r>
              <a:rPr lang="sv-SE" dirty="0">
                <a:solidFill>
                  <a:schemeClr val="dk1"/>
                </a:solidFill>
              </a:rPr>
              <a:t> </a:t>
            </a:r>
            <a:endParaRPr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6"/>
        <p:cNvGrpSpPr/>
        <p:nvPr/>
      </p:nvGrpSpPr>
      <p:grpSpPr>
        <a:xfrm>
          <a:off x="0" y="0"/>
          <a:ext cx="0" cy="0"/>
          <a:chOff x="0" y="0"/>
          <a:chExt cx="0" cy="0"/>
        </a:xfrm>
      </p:grpSpPr>
      <p:sp>
        <p:nvSpPr>
          <p:cNvPr id="367" name="Google Shape;367;g31ff29c33ad_2_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8" name="Google Shape;368;g31ff29c33ad_2_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sv-SE"/>
              <a:t>Följ instruktionerna i videon. 23 sek.</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9"/>
        <p:cNvGrpSpPr/>
        <p:nvPr/>
      </p:nvGrpSpPr>
      <p:grpSpPr>
        <a:xfrm>
          <a:off x="0" y="0"/>
          <a:ext cx="0" cy="0"/>
          <a:chOff x="0" y="0"/>
          <a:chExt cx="0" cy="0"/>
        </a:xfrm>
      </p:grpSpPr>
      <p:sp>
        <p:nvSpPr>
          <p:cNvPr id="380" name="Google Shape;380;g2d58c440a9a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1" name="Google Shape;381;g2d58c440a9a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1"/>
        <p:cNvGrpSpPr/>
        <p:nvPr/>
      </p:nvGrpSpPr>
      <p:grpSpPr>
        <a:xfrm>
          <a:off x="0" y="0"/>
          <a:ext cx="0" cy="0"/>
          <a:chOff x="0" y="0"/>
          <a:chExt cx="0" cy="0"/>
        </a:xfrm>
      </p:grpSpPr>
      <p:sp>
        <p:nvSpPr>
          <p:cNvPr id="392" name="Google Shape;392;g2a4924680da_2_1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3" name="Google Shape;393;g2a4924680da_2_1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g31fead1eb2a_0_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 name="Google Shape;100;g31fead1eb2a_0_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sv-SE"/>
              <a:t>Film: Ta tillbaka fokus</a:t>
            </a:r>
            <a:endParaRPr/>
          </a:p>
          <a:p>
            <a:pPr marL="0" lvl="0" indent="0" algn="l" rtl="0">
              <a:spcBef>
                <a:spcPts val="0"/>
              </a:spcBef>
              <a:spcAft>
                <a:spcPts val="0"/>
              </a:spcAft>
              <a:buNone/>
            </a:pPr>
            <a:r>
              <a:rPr lang="sv-SE" sz="1050">
                <a:solidFill>
                  <a:srgbClr val="131313"/>
                </a:solidFill>
                <a:latin typeface="Roboto"/>
                <a:ea typeface="Roboto"/>
                <a:cs typeface="Roboto"/>
                <a:sym typeface="Roboto"/>
              </a:rPr>
              <a:t>Det kan vara svårt att hålla koncentrationen uppe när en sitter och pluggar. Om du dessutom är stressad blir det ännu svårare. Försök därför att ta bort alla störningsmoment som du kan kontrollera. Stäng av mobilen och planera din tid så att stressen inte tar över. Träna också på att återfå ditt fokus om du blivit störd av något.</a:t>
            </a:r>
            <a:endParaRPr sz="1050">
              <a:solidFill>
                <a:srgbClr val="131313"/>
              </a:solidFill>
              <a:latin typeface="Roboto"/>
              <a:ea typeface="Roboto"/>
              <a:cs typeface="Roboto"/>
              <a:sym typeface="Roboto"/>
            </a:endParaRPr>
          </a:p>
          <a:p>
            <a:pPr marL="0" lvl="0" indent="0" algn="l" rtl="0">
              <a:spcBef>
                <a:spcPts val="0"/>
              </a:spcBef>
              <a:spcAft>
                <a:spcPts val="0"/>
              </a:spcAft>
              <a:buNone/>
            </a:pPr>
            <a:r>
              <a:rPr lang="sv-SE" sz="1050" u="sng">
                <a:solidFill>
                  <a:schemeClr val="hlink"/>
                </a:solidFill>
                <a:latin typeface="Roboto"/>
                <a:ea typeface="Roboto"/>
                <a:cs typeface="Roboto"/>
                <a:sym typeface="Roboto"/>
                <a:hlinkClick r:id="rId3"/>
              </a:rPr>
              <a:t>https://www.youtube.com/watch?v=OsqcgGHsl5w</a:t>
            </a:r>
            <a:r>
              <a:rPr lang="sv-SE" sz="1050">
                <a:solidFill>
                  <a:srgbClr val="131313"/>
                </a:solidFill>
                <a:latin typeface="Roboto"/>
                <a:ea typeface="Roboto"/>
                <a:cs typeface="Roboto"/>
                <a:sym typeface="Roboto"/>
              </a:rPr>
              <a:t> </a:t>
            </a:r>
            <a:endParaRPr sz="1050">
              <a:solidFill>
                <a:srgbClr val="131313"/>
              </a:solidFill>
              <a:latin typeface="Roboto"/>
              <a:ea typeface="Roboto"/>
              <a:cs typeface="Roboto"/>
              <a:sym typeface="Roboto"/>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4"/>
        <p:cNvGrpSpPr/>
        <p:nvPr/>
      </p:nvGrpSpPr>
      <p:grpSpPr>
        <a:xfrm>
          <a:off x="0" y="0"/>
          <a:ext cx="0" cy="0"/>
          <a:chOff x="0" y="0"/>
          <a:chExt cx="0" cy="0"/>
        </a:xfrm>
      </p:grpSpPr>
      <p:sp>
        <p:nvSpPr>
          <p:cNvPr id="405" name="Google Shape;405;g312ccb1b00d_0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6" name="Google Shape;406;g312ccb1b00d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sv-SE">
                <a:solidFill>
                  <a:schemeClr val="dk1"/>
                </a:solidFill>
              </a:rPr>
              <a:t>Länk till manual för att stänga av notiser/Stör ej  i Chromebook: </a:t>
            </a:r>
            <a:r>
              <a:rPr lang="sv-SE" u="sng">
                <a:solidFill>
                  <a:schemeClr val="hlink"/>
                </a:solidFill>
                <a:hlinkClick r:id="rId3"/>
              </a:rPr>
              <a:t>Stör ej Chromebook.pdf</a:t>
            </a:r>
            <a:r>
              <a:rPr lang="sv-SE">
                <a:solidFill>
                  <a:schemeClr val="dk1"/>
                </a:solidFill>
              </a:rPr>
              <a:t>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4"/>
        <p:cNvGrpSpPr/>
        <p:nvPr/>
      </p:nvGrpSpPr>
      <p:grpSpPr>
        <a:xfrm>
          <a:off x="0" y="0"/>
          <a:ext cx="0" cy="0"/>
          <a:chOff x="0" y="0"/>
          <a:chExt cx="0" cy="0"/>
        </a:xfrm>
      </p:grpSpPr>
      <p:sp>
        <p:nvSpPr>
          <p:cNvPr id="425" name="Google Shape;425;g35774bcb14e_0_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6" name="Google Shape;426;g35774bcb14e_0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sv-SE">
                <a:solidFill>
                  <a:schemeClr val="dk1"/>
                </a:solidFill>
              </a:rPr>
              <a:t>Länk till manual för att stänga av notiser på PC win 10: </a:t>
            </a:r>
            <a:r>
              <a:rPr lang="sv-SE" u="sng">
                <a:solidFill>
                  <a:schemeClr val="hlink"/>
                </a:solidFill>
                <a:hlinkClick r:id="rId3"/>
              </a:rPr>
              <a:t>Stänga av notiser windows 10.pdf</a:t>
            </a:r>
            <a:r>
              <a:rPr lang="sv-SE">
                <a:solidFill>
                  <a:schemeClr val="dk1"/>
                </a:solidFill>
              </a:rPr>
              <a:t>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9"/>
        <p:cNvGrpSpPr/>
        <p:nvPr/>
      </p:nvGrpSpPr>
      <p:grpSpPr>
        <a:xfrm>
          <a:off x="0" y="0"/>
          <a:ext cx="0" cy="0"/>
          <a:chOff x="0" y="0"/>
          <a:chExt cx="0" cy="0"/>
        </a:xfrm>
      </p:grpSpPr>
      <p:sp>
        <p:nvSpPr>
          <p:cNvPr id="460" name="Google Shape;460;g31ff29c33ad_2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1" name="Google Shape;461;g31ff29c33ad_2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sv-SE">
                <a:solidFill>
                  <a:schemeClr val="dk1"/>
                </a:solidFill>
              </a:rPr>
              <a:t>Länk till manual för att stänga av notiser på PC win 11: </a:t>
            </a:r>
            <a:r>
              <a:rPr lang="sv-SE" u="sng">
                <a:solidFill>
                  <a:schemeClr val="hlink"/>
                </a:solidFill>
                <a:hlinkClick r:id="rId3"/>
              </a:rPr>
              <a:t>Stänga av notiser windows 11.pdf</a:t>
            </a:r>
            <a:r>
              <a:rPr lang="sv-SE">
                <a:solidFill>
                  <a:schemeClr val="dk1"/>
                </a:solidFill>
              </a:rPr>
              <a:t>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5"/>
        <p:cNvGrpSpPr/>
        <p:nvPr/>
      </p:nvGrpSpPr>
      <p:grpSpPr>
        <a:xfrm>
          <a:off x="0" y="0"/>
          <a:ext cx="0" cy="0"/>
          <a:chOff x="0" y="0"/>
          <a:chExt cx="0" cy="0"/>
        </a:xfrm>
      </p:grpSpPr>
      <p:sp>
        <p:nvSpPr>
          <p:cNvPr id="486" name="Google Shape;486;g3278dffb930_0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7" name="Google Shape;487;g3278dffb930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7"/>
        <p:cNvGrpSpPr/>
        <p:nvPr/>
      </p:nvGrpSpPr>
      <p:grpSpPr>
        <a:xfrm>
          <a:off x="0" y="0"/>
          <a:ext cx="0" cy="0"/>
          <a:chOff x="0" y="0"/>
          <a:chExt cx="0" cy="0"/>
        </a:xfrm>
      </p:grpSpPr>
      <p:sp>
        <p:nvSpPr>
          <p:cNvPr id="498" name="Google Shape;498;g2a4924680da_2_1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9" name="Google Shape;499;g2a4924680da_2_1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9"/>
        <p:cNvGrpSpPr/>
        <p:nvPr/>
      </p:nvGrpSpPr>
      <p:grpSpPr>
        <a:xfrm>
          <a:off x="0" y="0"/>
          <a:ext cx="0" cy="0"/>
          <a:chOff x="0" y="0"/>
          <a:chExt cx="0" cy="0"/>
        </a:xfrm>
      </p:grpSpPr>
      <p:sp>
        <p:nvSpPr>
          <p:cNvPr id="510" name="Google Shape;510;g2d58c440a9a_0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1" name="Google Shape;511;g2d58c440a9a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3"/>
        <p:cNvGrpSpPr/>
        <p:nvPr/>
      </p:nvGrpSpPr>
      <p:grpSpPr>
        <a:xfrm>
          <a:off x="0" y="0"/>
          <a:ext cx="0" cy="0"/>
          <a:chOff x="0" y="0"/>
          <a:chExt cx="0" cy="0"/>
        </a:xfrm>
      </p:grpSpPr>
      <p:sp>
        <p:nvSpPr>
          <p:cNvPr id="524" name="Google Shape;524;g31ff29c33ad_2_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5" name="Google Shape;525;g31ff29c33ad_2_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sv-SE"/>
              <a:t>Film: Öka ditt fokus</a:t>
            </a:r>
            <a:endParaRPr/>
          </a:p>
          <a:p>
            <a:pPr marL="0" lvl="0" indent="0" algn="l" rtl="0">
              <a:spcBef>
                <a:spcPts val="0"/>
              </a:spcBef>
              <a:spcAft>
                <a:spcPts val="0"/>
              </a:spcAft>
              <a:buNone/>
            </a:pPr>
            <a:r>
              <a:rPr lang="sv-SE" sz="1050">
                <a:solidFill>
                  <a:srgbClr val="131313"/>
                </a:solidFill>
                <a:latin typeface="Roboto"/>
                <a:ea typeface="Roboto"/>
                <a:cs typeface="Roboto"/>
                <a:sym typeface="Roboto"/>
              </a:rPr>
              <a:t>Att göra flera saker samtidigt för att försöka vara mer effektiv kan förstås låta som en bra idé, men det finns en risk att det istället gör dig mindre effektiv. </a:t>
            </a:r>
            <a:endParaRPr sz="1050">
              <a:solidFill>
                <a:srgbClr val="131313"/>
              </a:solidFill>
              <a:latin typeface="Roboto"/>
              <a:ea typeface="Roboto"/>
              <a:cs typeface="Roboto"/>
              <a:sym typeface="Roboto"/>
            </a:endParaRPr>
          </a:p>
          <a:p>
            <a:pPr marL="0" lvl="0" indent="0" algn="l" rtl="0">
              <a:spcBef>
                <a:spcPts val="0"/>
              </a:spcBef>
              <a:spcAft>
                <a:spcPts val="0"/>
              </a:spcAft>
              <a:buNone/>
            </a:pPr>
            <a:endParaRPr sz="1050">
              <a:solidFill>
                <a:srgbClr val="131313"/>
              </a:solidFill>
              <a:latin typeface="Roboto"/>
              <a:ea typeface="Roboto"/>
              <a:cs typeface="Roboto"/>
              <a:sym typeface="Roboto"/>
            </a:endParaRPr>
          </a:p>
          <a:p>
            <a:pPr marL="0" lvl="0" indent="0" algn="l" rtl="0">
              <a:spcBef>
                <a:spcPts val="0"/>
              </a:spcBef>
              <a:spcAft>
                <a:spcPts val="0"/>
              </a:spcAft>
              <a:buNone/>
            </a:pPr>
            <a:r>
              <a:rPr lang="sv-SE" sz="1050">
                <a:solidFill>
                  <a:srgbClr val="131313"/>
                </a:solidFill>
                <a:latin typeface="Roboto"/>
                <a:ea typeface="Roboto"/>
                <a:cs typeface="Roboto"/>
                <a:sym typeface="Roboto"/>
              </a:rPr>
              <a:t>Genom att fokusera på en sak i taget och avlasta hjärnans arbetsminne kan du öka ditt fokus och din effektivitet.</a:t>
            </a:r>
            <a:endParaRPr sz="1050">
              <a:solidFill>
                <a:srgbClr val="131313"/>
              </a:solidFill>
              <a:latin typeface="Roboto"/>
              <a:ea typeface="Roboto"/>
              <a:cs typeface="Roboto"/>
              <a:sym typeface="Roboto"/>
            </a:endParaRPr>
          </a:p>
          <a:p>
            <a:pPr marL="0" lvl="0" indent="0" algn="l" rtl="0">
              <a:spcBef>
                <a:spcPts val="0"/>
              </a:spcBef>
              <a:spcAft>
                <a:spcPts val="0"/>
              </a:spcAft>
              <a:buClr>
                <a:schemeClr val="dk1"/>
              </a:buClr>
              <a:buSzPts val="1100"/>
              <a:buFont typeface="Arial"/>
              <a:buNone/>
            </a:pPr>
            <a:endParaRPr>
              <a:solidFill>
                <a:schemeClr val="dk1"/>
              </a:solidFill>
            </a:endParaRPr>
          </a:p>
          <a:p>
            <a:pPr marL="457200" lvl="0" indent="-295275" algn="l" rtl="0">
              <a:spcBef>
                <a:spcPts val="0"/>
              </a:spcBef>
              <a:spcAft>
                <a:spcPts val="0"/>
              </a:spcAft>
              <a:buClr>
                <a:srgbClr val="131313"/>
              </a:buClr>
              <a:buSzPts val="1050"/>
              <a:buFont typeface="Roboto"/>
              <a:buChar char="●"/>
            </a:pPr>
            <a:r>
              <a:rPr lang="sv-SE" sz="1050">
                <a:solidFill>
                  <a:srgbClr val="131313"/>
                </a:solidFill>
                <a:latin typeface="Roboto"/>
                <a:ea typeface="Roboto"/>
                <a:cs typeface="Roboto"/>
                <a:sym typeface="Roboto"/>
              </a:rPr>
              <a:t>Minska antalet gånger som du blir distraherad eller byter mellan uppgifter.</a:t>
            </a:r>
            <a:endParaRPr sz="1050">
              <a:solidFill>
                <a:srgbClr val="131313"/>
              </a:solidFill>
              <a:latin typeface="Roboto"/>
              <a:ea typeface="Roboto"/>
              <a:cs typeface="Roboto"/>
              <a:sym typeface="Roboto"/>
            </a:endParaRPr>
          </a:p>
          <a:p>
            <a:pPr marL="457200" lvl="0" indent="-295275" algn="l" rtl="0">
              <a:lnSpc>
                <a:spcPct val="115000"/>
              </a:lnSpc>
              <a:spcBef>
                <a:spcPts val="0"/>
              </a:spcBef>
              <a:spcAft>
                <a:spcPts val="0"/>
              </a:spcAft>
              <a:buClr>
                <a:srgbClr val="0F0F0F"/>
              </a:buClr>
              <a:buSzPts val="1050"/>
              <a:buFont typeface="Roboto"/>
              <a:buChar char="●"/>
            </a:pPr>
            <a:r>
              <a:rPr lang="sv-SE" sz="1050">
                <a:solidFill>
                  <a:srgbClr val="131313"/>
                </a:solidFill>
                <a:latin typeface="Roboto"/>
                <a:ea typeface="Roboto"/>
                <a:cs typeface="Roboto"/>
                <a:sym typeface="Roboto"/>
              </a:rPr>
              <a:t>Fundera över vad som distraherar dig och vad som gör dig fokuserad.</a:t>
            </a:r>
            <a:endParaRPr sz="1050">
              <a:solidFill>
                <a:srgbClr val="131313"/>
              </a:solidFill>
              <a:latin typeface="Roboto"/>
              <a:ea typeface="Roboto"/>
              <a:cs typeface="Roboto"/>
              <a:sym typeface="Roboto"/>
            </a:endParaRPr>
          </a:p>
          <a:p>
            <a:pPr marL="457200" lvl="0" indent="-295275" algn="l" rtl="0">
              <a:lnSpc>
                <a:spcPct val="115000"/>
              </a:lnSpc>
              <a:spcBef>
                <a:spcPts val="0"/>
              </a:spcBef>
              <a:spcAft>
                <a:spcPts val="0"/>
              </a:spcAft>
              <a:buClr>
                <a:srgbClr val="0F0F0F"/>
              </a:buClr>
              <a:buSzPts val="1050"/>
              <a:buFont typeface="Roboto"/>
              <a:buChar char="●"/>
            </a:pPr>
            <a:r>
              <a:rPr lang="sv-SE" sz="1050">
                <a:solidFill>
                  <a:srgbClr val="131313"/>
                </a:solidFill>
                <a:latin typeface="Roboto"/>
                <a:ea typeface="Roboto"/>
                <a:cs typeface="Roboto"/>
                <a:sym typeface="Roboto"/>
              </a:rPr>
              <a:t>Planera in när du ska göra vad.</a:t>
            </a:r>
            <a:endParaRPr sz="1050">
              <a:solidFill>
                <a:srgbClr val="131313"/>
              </a:solidFill>
              <a:latin typeface="Roboto"/>
              <a:ea typeface="Roboto"/>
              <a:cs typeface="Roboto"/>
              <a:sym typeface="Roboto"/>
            </a:endParaRPr>
          </a:p>
          <a:p>
            <a:pPr marL="457200" lvl="0" indent="-295275" algn="l" rtl="0">
              <a:lnSpc>
                <a:spcPct val="115000"/>
              </a:lnSpc>
              <a:spcBef>
                <a:spcPts val="0"/>
              </a:spcBef>
              <a:spcAft>
                <a:spcPts val="0"/>
              </a:spcAft>
              <a:buClr>
                <a:srgbClr val="0F0F0F"/>
              </a:buClr>
              <a:buSzPts val="1050"/>
              <a:buFont typeface="Roboto"/>
              <a:buChar char="●"/>
            </a:pPr>
            <a:r>
              <a:rPr lang="sv-SE" sz="1050">
                <a:solidFill>
                  <a:srgbClr val="131313"/>
                </a:solidFill>
                <a:latin typeface="Roboto"/>
                <a:ea typeface="Roboto"/>
                <a:cs typeface="Roboto"/>
                <a:sym typeface="Roboto"/>
              </a:rPr>
              <a:t>Dela upp stora uppgifter i mindre delar för att orka hålla fokus.</a:t>
            </a:r>
            <a:endParaRPr sz="1050">
              <a:solidFill>
                <a:srgbClr val="0F0F0F"/>
              </a:solidFill>
              <a:latin typeface="Roboto"/>
              <a:ea typeface="Roboto"/>
              <a:cs typeface="Roboto"/>
              <a:sym typeface="Roboto"/>
            </a:endParaRPr>
          </a:p>
          <a:p>
            <a:pPr marL="457200" lvl="0" indent="-295275" algn="l" rtl="0">
              <a:lnSpc>
                <a:spcPct val="115000"/>
              </a:lnSpc>
              <a:spcBef>
                <a:spcPts val="0"/>
              </a:spcBef>
              <a:spcAft>
                <a:spcPts val="0"/>
              </a:spcAft>
              <a:buClr>
                <a:srgbClr val="0F0F0F"/>
              </a:buClr>
              <a:buSzPts val="1050"/>
              <a:buFont typeface="Roboto"/>
              <a:buChar char="●"/>
            </a:pPr>
            <a:r>
              <a:rPr lang="sv-SE" sz="1050">
                <a:solidFill>
                  <a:srgbClr val="131313"/>
                </a:solidFill>
                <a:latin typeface="Roboto"/>
                <a:ea typeface="Roboto"/>
                <a:cs typeface="Roboto"/>
                <a:sym typeface="Roboto"/>
              </a:rPr>
              <a:t>Stäng av notiser och berätta för vänner och familj att du är upptagen.</a:t>
            </a:r>
            <a:endParaRPr/>
          </a:p>
          <a:p>
            <a:pPr marL="0" lvl="0" indent="0" algn="l" rtl="0">
              <a:spcBef>
                <a:spcPts val="0"/>
              </a:spcBef>
              <a:spcAft>
                <a:spcPts val="0"/>
              </a:spcAft>
              <a:buNone/>
            </a:pPr>
            <a:endParaRPr/>
          </a:p>
          <a:p>
            <a:pPr marL="0" lvl="0" indent="0" algn="l" rtl="0">
              <a:spcBef>
                <a:spcPts val="0"/>
              </a:spcBef>
              <a:spcAft>
                <a:spcPts val="0"/>
              </a:spcAft>
              <a:buNone/>
            </a:pPr>
            <a:r>
              <a:rPr lang="sv-SE" u="sng">
                <a:solidFill>
                  <a:schemeClr val="hlink"/>
                </a:solidFill>
                <a:hlinkClick r:id="rId3"/>
              </a:rPr>
              <a:t>https://www.youtube.com/watch?v=vZzUs81nhW4</a:t>
            </a:r>
            <a:r>
              <a:rPr lang="sv-SE"/>
              <a:t>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32a42ed9e50_0_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32a42ed9e50_0_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8"/>
        <p:cNvGrpSpPr/>
        <p:nvPr/>
      </p:nvGrpSpPr>
      <p:grpSpPr>
        <a:xfrm>
          <a:off x="0" y="0"/>
          <a:ext cx="0" cy="0"/>
          <a:chOff x="0" y="0"/>
          <a:chExt cx="0" cy="0"/>
        </a:xfrm>
      </p:grpSpPr>
      <p:sp>
        <p:nvSpPr>
          <p:cNvPr id="549" name="Google Shape;549;g2a4924680da_2_1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0" name="Google Shape;550;g2a4924680da_2_1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2"/>
        <p:cNvGrpSpPr/>
        <p:nvPr/>
      </p:nvGrpSpPr>
      <p:grpSpPr>
        <a:xfrm>
          <a:off x="0" y="0"/>
          <a:ext cx="0" cy="0"/>
          <a:chOff x="0" y="0"/>
          <a:chExt cx="0" cy="0"/>
        </a:xfrm>
      </p:grpSpPr>
      <p:sp>
        <p:nvSpPr>
          <p:cNvPr id="563" name="Google Shape;563;g2d58c440a9a_0_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4" name="Google Shape;564;g2d58c440a9a_0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g3278dffb930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 name="Google Shape;113;g3278dffb930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4"/>
        <p:cNvGrpSpPr/>
        <p:nvPr/>
      </p:nvGrpSpPr>
      <p:grpSpPr>
        <a:xfrm>
          <a:off x="0" y="0"/>
          <a:ext cx="0" cy="0"/>
          <a:chOff x="0" y="0"/>
          <a:chExt cx="0" cy="0"/>
        </a:xfrm>
      </p:grpSpPr>
      <p:sp>
        <p:nvSpPr>
          <p:cNvPr id="575" name="Google Shape;575;g31ff29c33ad_2_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6" name="Google Shape;576;g31ff29c33ad_2_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sv-SE" sz="1300">
                <a:solidFill>
                  <a:schemeClr val="dk1"/>
                </a:solidFill>
                <a:latin typeface="Calibri"/>
                <a:ea typeface="Calibri"/>
                <a:cs typeface="Calibri"/>
                <a:sym typeface="Calibri"/>
              </a:rPr>
              <a:t>Endast 1 min 30 sek visas eftersom det är den delen som hanterar fokus.</a:t>
            </a:r>
            <a:endParaRPr sz="130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sv-SE" sz="1300">
                <a:solidFill>
                  <a:schemeClr val="dk1"/>
                </a:solidFill>
                <a:latin typeface="Calibri"/>
                <a:ea typeface="Calibri"/>
                <a:cs typeface="Calibri"/>
                <a:sym typeface="Calibri"/>
              </a:rPr>
              <a:t>Film: Plugga effektivt</a:t>
            </a:r>
            <a:endParaRPr sz="130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sv-SE" sz="1050">
                <a:solidFill>
                  <a:srgbClr val="131313"/>
                </a:solidFill>
                <a:latin typeface="Roboto"/>
                <a:ea typeface="Roboto"/>
                <a:cs typeface="Roboto"/>
                <a:sym typeface="Roboto"/>
              </a:rPr>
              <a:t>Det finns flera sätt att plugga mer effektivt på. Genom att använda dig av rätt metoder kan du spara tid och förbättra dina resultat. </a:t>
            </a:r>
            <a:endParaRPr sz="1050">
              <a:solidFill>
                <a:srgbClr val="131313"/>
              </a:solidFill>
              <a:latin typeface="Roboto"/>
              <a:ea typeface="Roboto"/>
              <a:cs typeface="Roboto"/>
              <a:sym typeface="Roboto"/>
            </a:endParaRPr>
          </a:p>
          <a:p>
            <a:pPr marL="0" lvl="0" indent="0" algn="l" rtl="0">
              <a:spcBef>
                <a:spcPts val="0"/>
              </a:spcBef>
              <a:spcAft>
                <a:spcPts val="0"/>
              </a:spcAft>
              <a:buClr>
                <a:schemeClr val="dk1"/>
              </a:buClr>
              <a:buSzPts val="1100"/>
              <a:buFont typeface="Arial"/>
              <a:buNone/>
            </a:pPr>
            <a:endParaRPr sz="1050">
              <a:solidFill>
                <a:srgbClr val="131313"/>
              </a:solidFill>
              <a:latin typeface="Roboto"/>
              <a:ea typeface="Roboto"/>
              <a:cs typeface="Roboto"/>
              <a:sym typeface="Roboto"/>
            </a:endParaRPr>
          </a:p>
          <a:p>
            <a:pPr marL="0" lvl="0" indent="0" algn="l" rtl="0">
              <a:spcBef>
                <a:spcPts val="0"/>
              </a:spcBef>
              <a:spcAft>
                <a:spcPts val="0"/>
              </a:spcAft>
              <a:buClr>
                <a:schemeClr val="dk1"/>
              </a:buClr>
              <a:buSzPts val="1100"/>
              <a:buFont typeface="Arial"/>
              <a:buNone/>
            </a:pPr>
            <a:r>
              <a:rPr lang="sv-SE" sz="1050">
                <a:solidFill>
                  <a:srgbClr val="131313"/>
                </a:solidFill>
                <a:latin typeface="Roboto"/>
                <a:ea typeface="Roboto"/>
                <a:cs typeface="Roboto"/>
                <a:sym typeface="Roboto"/>
              </a:rPr>
              <a:t>Det här kan du göra för att effektivisera ditt pluggande:</a:t>
            </a:r>
            <a:endParaRPr sz="1050">
              <a:solidFill>
                <a:srgbClr val="131313"/>
              </a:solidFill>
              <a:latin typeface="Roboto"/>
              <a:ea typeface="Roboto"/>
              <a:cs typeface="Roboto"/>
              <a:sym typeface="Roboto"/>
            </a:endParaRPr>
          </a:p>
          <a:p>
            <a:pPr marL="0" lvl="0" indent="0" algn="l" rtl="0">
              <a:spcBef>
                <a:spcPts val="0"/>
              </a:spcBef>
              <a:spcAft>
                <a:spcPts val="0"/>
              </a:spcAft>
              <a:buClr>
                <a:schemeClr val="dk1"/>
              </a:buClr>
              <a:buSzPts val="1100"/>
              <a:buFont typeface="Arial"/>
              <a:buNone/>
            </a:pPr>
            <a:endParaRPr>
              <a:solidFill>
                <a:schemeClr val="dk1"/>
              </a:solidFill>
            </a:endParaRPr>
          </a:p>
          <a:p>
            <a:pPr marL="457200" lvl="0" indent="-295275" algn="l" rtl="0">
              <a:spcBef>
                <a:spcPts val="0"/>
              </a:spcBef>
              <a:spcAft>
                <a:spcPts val="0"/>
              </a:spcAft>
              <a:buClr>
                <a:srgbClr val="131313"/>
              </a:buClr>
              <a:buSzPts val="1050"/>
              <a:buFont typeface="Roboto"/>
              <a:buChar char="●"/>
            </a:pPr>
            <a:r>
              <a:rPr lang="sv-SE" sz="1050">
                <a:solidFill>
                  <a:srgbClr val="131313"/>
                </a:solidFill>
                <a:latin typeface="Roboto"/>
                <a:ea typeface="Roboto"/>
                <a:cs typeface="Roboto"/>
                <a:sym typeface="Roboto"/>
              </a:rPr>
              <a:t>Plugga i korta pass</a:t>
            </a:r>
            <a:endParaRPr sz="1050">
              <a:solidFill>
                <a:srgbClr val="0F0F0F"/>
              </a:solidFill>
              <a:latin typeface="Roboto"/>
              <a:ea typeface="Roboto"/>
              <a:cs typeface="Roboto"/>
              <a:sym typeface="Roboto"/>
            </a:endParaRPr>
          </a:p>
          <a:p>
            <a:pPr marL="457200" lvl="0" indent="-295275" algn="l" rtl="0">
              <a:spcBef>
                <a:spcPts val="0"/>
              </a:spcBef>
              <a:spcAft>
                <a:spcPts val="0"/>
              </a:spcAft>
              <a:buClr>
                <a:srgbClr val="131313"/>
              </a:buClr>
              <a:buSzPts val="1050"/>
              <a:buFont typeface="Roboto"/>
              <a:buChar char="●"/>
            </a:pPr>
            <a:r>
              <a:rPr lang="sv-SE" sz="1050">
                <a:solidFill>
                  <a:srgbClr val="131313"/>
                </a:solidFill>
                <a:latin typeface="Roboto"/>
                <a:ea typeface="Roboto"/>
                <a:cs typeface="Roboto"/>
                <a:sym typeface="Roboto"/>
              </a:rPr>
              <a:t>Skapa en pluggplats där du bara pluggar och inte gör något annat</a:t>
            </a:r>
            <a:endParaRPr sz="1050">
              <a:solidFill>
                <a:srgbClr val="0F0F0F"/>
              </a:solidFill>
              <a:latin typeface="Roboto"/>
              <a:ea typeface="Roboto"/>
              <a:cs typeface="Roboto"/>
              <a:sym typeface="Roboto"/>
            </a:endParaRPr>
          </a:p>
          <a:p>
            <a:pPr marL="457200" lvl="0" indent="-295275" algn="l" rtl="0">
              <a:spcBef>
                <a:spcPts val="0"/>
              </a:spcBef>
              <a:spcAft>
                <a:spcPts val="0"/>
              </a:spcAft>
              <a:buClr>
                <a:srgbClr val="131313"/>
              </a:buClr>
              <a:buSzPts val="1050"/>
              <a:buFont typeface="Roboto"/>
              <a:buChar char="●"/>
            </a:pPr>
            <a:r>
              <a:rPr lang="sv-SE" sz="1050">
                <a:solidFill>
                  <a:srgbClr val="131313"/>
                </a:solidFill>
                <a:latin typeface="Roboto"/>
                <a:ea typeface="Roboto"/>
                <a:cs typeface="Roboto"/>
                <a:sym typeface="Roboto"/>
              </a:rPr>
              <a:t>Plugga aktivt</a:t>
            </a:r>
            <a:endParaRPr sz="1050">
              <a:solidFill>
                <a:srgbClr val="0F0F0F"/>
              </a:solidFill>
              <a:latin typeface="Roboto"/>
              <a:ea typeface="Roboto"/>
              <a:cs typeface="Roboto"/>
              <a:sym typeface="Roboto"/>
            </a:endParaRPr>
          </a:p>
          <a:p>
            <a:pPr marL="457200" lvl="0" indent="-295275" algn="l" rtl="0">
              <a:spcBef>
                <a:spcPts val="0"/>
              </a:spcBef>
              <a:spcAft>
                <a:spcPts val="0"/>
              </a:spcAft>
              <a:buClr>
                <a:srgbClr val="131313"/>
              </a:buClr>
              <a:buSzPts val="1050"/>
              <a:buFont typeface="Roboto"/>
              <a:buChar char="●"/>
            </a:pPr>
            <a:r>
              <a:rPr lang="sv-SE" sz="1050">
                <a:solidFill>
                  <a:srgbClr val="131313"/>
                </a:solidFill>
                <a:latin typeface="Roboto"/>
                <a:ea typeface="Roboto"/>
                <a:cs typeface="Roboto"/>
                <a:sym typeface="Roboto"/>
              </a:rPr>
              <a:t>Försök att hänga med på lektionerna och anteckna</a:t>
            </a:r>
            <a:endParaRPr sz="1050">
              <a:solidFill>
                <a:srgbClr val="0F0F0F"/>
              </a:solidFill>
              <a:latin typeface="Roboto"/>
              <a:ea typeface="Roboto"/>
              <a:cs typeface="Roboto"/>
              <a:sym typeface="Roboto"/>
            </a:endParaRPr>
          </a:p>
          <a:p>
            <a:pPr marL="457200" lvl="0" indent="-295275" algn="l" rtl="0">
              <a:spcBef>
                <a:spcPts val="0"/>
              </a:spcBef>
              <a:spcAft>
                <a:spcPts val="0"/>
              </a:spcAft>
              <a:buClr>
                <a:srgbClr val="131313"/>
              </a:buClr>
              <a:buSzPts val="1050"/>
              <a:buFont typeface="Roboto"/>
              <a:buChar char="●"/>
            </a:pPr>
            <a:r>
              <a:rPr lang="sv-SE" sz="1050">
                <a:solidFill>
                  <a:srgbClr val="131313"/>
                </a:solidFill>
                <a:latin typeface="Roboto"/>
                <a:ea typeface="Roboto"/>
                <a:cs typeface="Roboto"/>
                <a:sym typeface="Roboto"/>
              </a:rPr>
              <a:t>Sammanfatta och återberätta det du pluggar och berätta sammanfattningen för någon annan</a:t>
            </a:r>
            <a:endParaRPr sz="1050">
              <a:solidFill>
                <a:srgbClr val="0F0F0F"/>
              </a:solidFill>
              <a:latin typeface="Roboto"/>
              <a:ea typeface="Roboto"/>
              <a:cs typeface="Roboto"/>
              <a:sym typeface="Roboto"/>
            </a:endParaRPr>
          </a:p>
          <a:p>
            <a:pPr marL="457200" lvl="0" indent="-295275" algn="l" rtl="0">
              <a:lnSpc>
                <a:spcPct val="115000"/>
              </a:lnSpc>
              <a:spcBef>
                <a:spcPts val="0"/>
              </a:spcBef>
              <a:spcAft>
                <a:spcPts val="0"/>
              </a:spcAft>
              <a:buClr>
                <a:srgbClr val="131313"/>
              </a:buClr>
              <a:buSzPts val="1050"/>
              <a:buFont typeface="Roboto"/>
              <a:buChar char="●"/>
            </a:pPr>
            <a:r>
              <a:rPr lang="sv-SE" sz="1050">
                <a:solidFill>
                  <a:srgbClr val="131313"/>
                </a:solidFill>
                <a:latin typeface="Roboto"/>
                <a:ea typeface="Roboto"/>
                <a:cs typeface="Roboto"/>
                <a:sym typeface="Roboto"/>
              </a:rPr>
              <a:t>Läs effektivt genom att börja med att läsa sammanfattningar, baksidan på boken, rubriker och titta på bilderna.</a:t>
            </a:r>
            <a:endParaRPr sz="1050">
              <a:solidFill>
                <a:srgbClr val="131313"/>
              </a:solidFill>
              <a:latin typeface="Roboto"/>
              <a:ea typeface="Roboto"/>
              <a:cs typeface="Roboto"/>
              <a:sym typeface="Roboto"/>
            </a:endParaRPr>
          </a:p>
          <a:p>
            <a:pPr marL="0" lvl="0" indent="0" algn="l" rtl="0">
              <a:lnSpc>
                <a:spcPct val="115000"/>
              </a:lnSpc>
              <a:spcBef>
                <a:spcPts val="0"/>
              </a:spcBef>
              <a:spcAft>
                <a:spcPts val="0"/>
              </a:spcAft>
              <a:buNone/>
            </a:pPr>
            <a:endParaRPr sz="1050">
              <a:solidFill>
                <a:srgbClr val="131313"/>
              </a:solidFill>
              <a:latin typeface="Roboto"/>
              <a:ea typeface="Roboto"/>
              <a:cs typeface="Roboto"/>
              <a:sym typeface="Roboto"/>
            </a:endParaRPr>
          </a:p>
          <a:p>
            <a:pPr marL="0" lvl="0" indent="0" algn="l" rtl="0">
              <a:lnSpc>
                <a:spcPct val="115000"/>
              </a:lnSpc>
              <a:spcBef>
                <a:spcPts val="0"/>
              </a:spcBef>
              <a:spcAft>
                <a:spcPts val="0"/>
              </a:spcAft>
              <a:buNone/>
            </a:pPr>
            <a:r>
              <a:rPr lang="sv-SE" sz="1050" u="sng">
                <a:solidFill>
                  <a:schemeClr val="hlink"/>
                </a:solidFill>
                <a:latin typeface="Roboto"/>
                <a:ea typeface="Roboto"/>
                <a:cs typeface="Roboto"/>
                <a:sym typeface="Roboto"/>
                <a:hlinkClick r:id="rId3"/>
              </a:rPr>
              <a:t>https://www.youtube.com/watch?v=qsUrEMpSmTc</a:t>
            </a:r>
            <a:r>
              <a:rPr lang="sv-SE" sz="1050">
                <a:solidFill>
                  <a:srgbClr val="131313"/>
                </a:solidFill>
                <a:latin typeface="Roboto"/>
                <a:ea typeface="Roboto"/>
                <a:cs typeface="Roboto"/>
                <a:sym typeface="Roboto"/>
              </a:rPr>
              <a:t> </a:t>
            </a:r>
            <a:endParaRPr sz="1050">
              <a:solidFill>
                <a:srgbClr val="131313"/>
              </a:solidFill>
              <a:latin typeface="Roboto"/>
              <a:ea typeface="Roboto"/>
              <a:cs typeface="Roboto"/>
              <a:sym typeface="Roboto"/>
            </a:endParaRPr>
          </a:p>
          <a:p>
            <a:pPr marL="0" lvl="0" indent="0" algn="l" rtl="0">
              <a:spcBef>
                <a:spcPts val="0"/>
              </a:spcBef>
              <a:spcAft>
                <a:spcPts val="0"/>
              </a:spcAft>
              <a:buClr>
                <a:schemeClr val="dk1"/>
              </a:buClr>
              <a:buSzPts val="1100"/>
              <a:buFont typeface="Arial"/>
              <a:buNone/>
            </a:pPr>
            <a:endParaRPr sz="1300">
              <a:solidFill>
                <a:schemeClr val="dk1"/>
              </a:solidFill>
              <a:latin typeface="Calibri"/>
              <a:ea typeface="Calibri"/>
              <a:cs typeface="Calibri"/>
              <a:sym typeface="Calibri"/>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9"/>
        <p:cNvGrpSpPr/>
        <p:nvPr/>
      </p:nvGrpSpPr>
      <p:grpSpPr>
        <a:xfrm>
          <a:off x="0" y="0"/>
          <a:ext cx="0" cy="0"/>
          <a:chOff x="0" y="0"/>
          <a:chExt cx="0" cy="0"/>
        </a:xfrm>
      </p:grpSpPr>
      <p:sp>
        <p:nvSpPr>
          <p:cNvPr id="590" name="Google Shape;590;g31ff29c33ad_2_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1" name="Google Shape;591;g31ff29c33ad_2_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7"/>
        <p:cNvGrpSpPr/>
        <p:nvPr/>
      </p:nvGrpSpPr>
      <p:grpSpPr>
        <a:xfrm>
          <a:off x="0" y="0"/>
          <a:ext cx="0" cy="0"/>
          <a:chOff x="0" y="0"/>
          <a:chExt cx="0" cy="0"/>
        </a:xfrm>
      </p:grpSpPr>
      <p:sp>
        <p:nvSpPr>
          <p:cNvPr id="618" name="Google Shape;618;g32a42ed9e50_0_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9" name="Google Shape;619;g32a42ed9e50_0_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9"/>
        <p:cNvGrpSpPr/>
        <p:nvPr/>
      </p:nvGrpSpPr>
      <p:grpSpPr>
        <a:xfrm>
          <a:off x="0" y="0"/>
          <a:ext cx="0" cy="0"/>
          <a:chOff x="0" y="0"/>
          <a:chExt cx="0" cy="0"/>
        </a:xfrm>
      </p:grpSpPr>
      <p:sp>
        <p:nvSpPr>
          <p:cNvPr id="630" name="Google Shape;630;g32a42ed9e50_0_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1" name="Google Shape;631;g32a42ed9e50_0_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1"/>
        <p:cNvGrpSpPr/>
        <p:nvPr/>
      </p:nvGrpSpPr>
      <p:grpSpPr>
        <a:xfrm>
          <a:off x="0" y="0"/>
          <a:ext cx="0" cy="0"/>
          <a:chOff x="0" y="0"/>
          <a:chExt cx="0" cy="0"/>
        </a:xfrm>
      </p:grpSpPr>
      <p:sp>
        <p:nvSpPr>
          <p:cNvPr id="642" name="Google Shape;642;g2a4924680da_2_1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3" name="Google Shape;643;g2a4924680da_2_1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4"/>
        <p:cNvGrpSpPr/>
        <p:nvPr/>
      </p:nvGrpSpPr>
      <p:grpSpPr>
        <a:xfrm>
          <a:off x="0" y="0"/>
          <a:ext cx="0" cy="0"/>
          <a:chOff x="0" y="0"/>
          <a:chExt cx="0" cy="0"/>
        </a:xfrm>
      </p:grpSpPr>
      <p:sp>
        <p:nvSpPr>
          <p:cNvPr id="655" name="Google Shape;655;g2d58c440a9a_0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6" name="Google Shape;656;g2d58c440a9a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8"/>
        <p:cNvGrpSpPr/>
        <p:nvPr/>
      </p:nvGrpSpPr>
      <p:grpSpPr>
        <a:xfrm>
          <a:off x="0" y="0"/>
          <a:ext cx="0" cy="0"/>
          <a:chOff x="0" y="0"/>
          <a:chExt cx="0" cy="0"/>
        </a:xfrm>
      </p:grpSpPr>
      <p:sp>
        <p:nvSpPr>
          <p:cNvPr id="669" name="Google Shape;669;g3278dffb930_0_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0" name="Google Shape;670;g3278dffb930_0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0"/>
        <p:cNvGrpSpPr/>
        <p:nvPr/>
      </p:nvGrpSpPr>
      <p:grpSpPr>
        <a:xfrm>
          <a:off x="0" y="0"/>
          <a:ext cx="0" cy="0"/>
          <a:chOff x="0" y="0"/>
          <a:chExt cx="0" cy="0"/>
        </a:xfrm>
      </p:grpSpPr>
      <p:sp>
        <p:nvSpPr>
          <p:cNvPr id="681" name="Google Shape;681;g32b0954d84a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2" name="Google Shape;682;g32b0954d84a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g321681cb0bc_0_1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5" name="Google Shape;125;g321681cb0bc_0_1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sv-SE" dirty="0"/>
              <a:t>Länk till manual för att ställa in Fokus i </a:t>
            </a:r>
            <a:r>
              <a:rPr lang="sv-SE" dirty="0" err="1"/>
              <a:t>Chromebook</a:t>
            </a:r>
            <a:r>
              <a:rPr lang="sv-SE" dirty="0"/>
              <a:t>:  </a:t>
            </a:r>
            <a:r>
              <a:rPr lang="sv-SE" u="sng" dirty="0">
                <a:solidFill>
                  <a:schemeClr val="hlink"/>
                </a:solidFill>
                <a:hlinkClick r:id="rId3"/>
              </a:rPr>
              <a:t>Fokus Chromebook.pdf</a:t>
            </a:r>
            <a:r>
              <a:rPr lang="sv-SE" dirty="0"/>
              <a:t> </a:t>
            </a:r>
            <a:endParaRP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g31ff29c33ad_2_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0" name="Google Shape;150;g31ff29c33ad_2_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sv-SE">
                <a:solidFill>
                  <a:schemeClr val="dk1"/>
                </a:solidFill>
              </a:rPr>
              <a:t>Länk till manual för att ställa in Fokus PC win 10: </a:t>
            </a:r>
            <a:r>
              <a:rPr lang="sv-SE" u="sng">
                <a:solidFill>
                  <a:schemeClr val="hlink"/>
                </a:solidFill>
                <a:hlinkClick r:id="rId3"/>
              </a:rPr>
              <a:t>Fokusläge windows 10.pdf</a:t>
            </a:r>
            <a:r>
              <a:rPr lang="sv-SE">
                <a:solidFill>
                  <a:schemeClr val="dk1"/>
                </a:solidFill>
              </a:rPr>
              <a:t>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g35774bcb14e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1" name="Google Shape;171;g35774bcb14e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sv-SE" dirty="0">
                <a:solidFill>
                  <a:schemeClr val="dk1"/>
                </a:solidFill>
              </a:rPr>
              <a:t>Länk till manual för att ställa in Fokus PC </a:t>
            </a:r>
            <a:r>
              <a:rPr lang="sv-SE" dirty="0" err="1">
                <a:solidFill>
                  <a:schemeClr val="dk1"/>
                </a:solidFill>
              </a:rPr>
              <a:t>win</a:t>
            </a:r>
            <a:r>
              <a:rPr lang="sv-SE" dirty="0">
                <a:solidFill>
                  <a:schemeClr val="dk1"/>
                </a:solidFill>
              </a:rPr>
              <a:t> 10: </a:t>
            </a:r>
            <a:r>
              <a:rPr lang="sv-SE" u="sng" dirty="0">
                <a:solidFill>
                  <a:schemeClr val="hlink"/>
                </a:solidFill>
                <a:hlinkClick r:id="rId3"/>
              </a:rPr>
              <a:t>Fokusläge </a:t>
            </a:r>
            <a:r>
              <a:rPr lang="sv-SE" u="sng" dirty="0" err="1">
                <a:solidFill>
                  <a:schemeClr val="hlink"/>
                </a:solidFill>
                <a:hlinkClick r:id="rId3"/>
              </a:rPr>
              <a:t>windows</a:t>
            </a:r>
            <a:r>
              <a:rPr lang="sv-SE" u="sng" dirty="0">
                <a:solidFill>
                  <a:schemeClr val="hlink"/>
                </a:solidFill>
                <a:hlinkClick r:id="rId3"/>
              </a:rPr>
              <a:t> 11.pdf</a:t>
            </a:r>
            <a:r>
              <a:rPr lang="sv-SE" dirty="0">
                <a:solidFill>
                  <a:schemeClr val="dk1"/>
                </a:solidFill>
              </a:rPr>
              <a:t> </a:t>
            </a:r>
            <a:endParaRP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g2d58c440a9a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2" name="Google Shape;192;g2d58c440a9a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g31ff29c33ad_2_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5" name="Google Shape;205;g31ff29c33ad_2_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sv-SE"/>
              <a:t>Film: </a:t>
            </a:r>
            <a:r>
              <a:rPr lang="sv-SE" sz="1050">
                <a:solidFill>
                  <a:srgbClr val="131313"/>
                </a:solidFill>
                <a:latin typeface="Roboto"/>
                <a:ea typeface="Roboto"/>
                <a:cs typeface="Roboto"/>
                <a:sym typeface="Roboto"/>
              </a:rPr>
              <a:t>Känner du ibland att fastän du har suttit och pluggat i timmar så har du knappt fått något gjort? Pomodoro är en metod som går ut på att plugga fokuserat och ta korta pauser. Testa pomodorometoden och se om ditt pluggande blir mer effektivt! </a:t>
            </a:r>
            <a:endParaRPr/>
          </a:p>
          <a:p>
            <a:pPr marL="0" lvl="0" indent="0" algn="l" rtl="0">
              <a:spcBef>
                <a:spcPts val="0"/>
              </a:spcBef>
              <a:spcAft>
                <a:spcPts val="0"/>
              </a:spcAft>
              <a:buNone/>
            </a:pPr>
            <a:r>
              <a:rPr lang="sv-SE" u="sng">
                <a:solidFill>
                  <a:schemeClr val="hlink"/>
                </a:solidFill>
                <a:hlinkClick r:id="rId3"/>
              </a:rPr>
              <a:t>https://www.youtube.com/watch?v=s_ARmMJlEXU</a:t>
            </a:r>
            <a:r>
              <a:rPr lang="sv-SE"/>
              <a:t>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g31fead1eb2a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8" name="Google Shape;218;g31fead1eb2a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sv-SE"/>
              <a:t>Länk till manual för webbsidan Pomofocus:  </a:t>
            </a:r>
            <a:r>
              <a:rPr lang="sv-SE" u="sng">
                <a:solidFill>
                  <a:schemeClr val="hlink"/>
                </a:solidFill>
                <a:hlinkClick r:id="rId3"/>
              </a:rPr>
              <a:t>Pomofocus.pdf</a:t>
            </a:r>
            <a:r>
              <a:rPr lang="sv-SE"/>
              <a:t>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1"/>
        <p:cNvGrpSpPr/>
        <p:nvPr/>
      </p:nvGrpSpPr>
      <p:grpSpPr>
        <a:xfrm>
          <a:off x="0" y="0"/>
          <a:ext cx="0" cy="0"/>
          <a:chOff x="0" y="0"/>
          <a:chExt cx="0" cy="0"/>
        </a:xfrm>
      </p:grpSpPr>
      <p:sp>
        <p:nvSpPr>
          <p:cNvPr id="12" name="Google Shape;12;p2"/>
          <p:cNvSpPr txBox="1">
            <a:spLocks noGrp="1"/>
          </p:cNvSpPr>
          <p:nvPr>
            <p:ph type="title"/>
          </p:nvPr>
        </p:nvSpPr>
        <p:spPr>
          <a:xfrm>
            <a:off x="457200" y="205978"/>
            <a:ext cx="8229600" cy="8574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 name="Google Shape;13;p2"/>
          <p:cNvSpPr txBox="1">
            <a:spLocks noGrp="1"/>
          </p:cNvSpPr>
          <p:nvPr>
            <p:ph type="body" idx="1"/>
          </p:nvPr>
        </p:nvSpPr>
        <p:spPr>
          <a:xfrm>
            <a:off x="457200" y="1200150"/>
            <a:ext cx="8229600" cy="33945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4" name="Google Shape;14;p2"/>
          <p:cNvSpPr txBox="1">
            <a:spLocks noGrp="1"/>
          </p:cNvSpPr>
          <p:nvPr>
            <p:ph type="dt" idx="10"/>
          </p:nvPr>
        </p:nvSpPr>
        <p:spPr>
          <a:xfrm>
            <a:off x="457200" y="4767263"/>
            <a:ext cx="2133600" cy="2739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 name="Google Shape;15;p2"/>
          <p:cNvSpPr txBox="1">
            <a:spLocks noGrp="1"/>
          </p:cNvSpPr>
          <p:nvPr>
            <p:ph type="ftr" idx="11"/>
          </p:nvPr>
        </p:nvSpPr>
        <p:spPr>
          <a:xfrm>
            <a:off x="3124200" y="4767263"/>
            <a:ext cx="2895600" cy="2739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 name="Google Shape;16;p2"/>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sv-SE"/>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8"/>
        <p:cNvGrpSpPr/>
        <p:nvPr/>
      </p:nvGrpSpPr>
      <p:grpSpPr>
        <a:xfrm>
          <a:off x="0" y="0"/>
          <a:ext cx="0" cy="0"/>
          <a:chOff x="0" y="0"/>
          <a:chExt cx="0" cy="0"/>
        </a:xfrm>
      </p:grpSpPr>
      <p:sp>
        <p:nvSpPr>
          <p:cNvPr id="69" name="Google Shape;69;p11"/>
          <p:cNvSpPr txBox="1">
            <a:spLocks noGrp="1"/>
          </p:cNvSpPr>
          <p:nvPr>
            <p:ph type="title"/>
          </p:nvPr>
        </p:nvSpPr>
        <p:spPr>
          <a:xfrm>
            <a:off x="457200" y="205978"/>
            <a:ext cx="8229600" cy="8574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11"/>
          <p:cNvSpPr txBox="1">
            <a:spLocks noGrp="1"/>
          </p:cNvSpPr>
          <p:nvPr>
            <p:ph type="body" idx="1"/>
          </p:nvPr>
        </p:nvSpPr>
        <p:spPr>
          <a:xfrm rot="5400000">
            <a:off x="2874750" y="-1217400"/>
            <a:ext cx="3394500" cy="82296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1" name="Google Shape;71;p11"/>
          <p:cNvSpPr txBox="1">
            <a:spLocks noGrp="1"/>
          </p:cNvSpPr>
          <p:nvPr>
            <p:ph type="dt" idx="10"/>
          </p:nvPr>
        </p:nvSpPr>
        <p:spPr>
          <a:xfrm>
            <a:off x="457200" y="4767263"/>
            <a:ext cx="2133600" cy="2739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11"/>
          <p:cNvSpPr txBox="1">
            <a:spLocks noGrp="1"/>
          </p:cNvSpPr>
          <p:nvPr>
            <p:ph type="ftr" idx="11"/>
          </p:nvPr>
        </p:nvSpPr>
        <p:spPr>
          <a:xfrm>
            <a:off x="3124200" y="4767263"/>
            <a:ext cx="2895600" cy="2739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11"/>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sv-SE"/>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4"/>
        <p:cNvGrpSpPr/>
        <p:nvPr/>
      </p:nvGrpSpPr>
      <p:grpSpPr>
        <a:xfrm>
          <a:off x="0" y="0"/>
          <a:ext cx="0" cy="0"/>
          <a:chOff x="0" y="0"/>
          <a:chExt cx="0" cy="0"/>
        </a:xfrm>
      </p:grpSpPr>
      <p:sp>
        <p:nvSpPr>
          <p:cNvPr id="75" name="Google Shape;75;p12"/>
          <p:cNvSpPr txBox="1">
            <a:spLocks noGrp="1"/>
          </p:cNvSpPr>
          <p:nvPr>
            <p:ph type="title"/>
          </p:nvPr>
        </p:nvSpPr>
        <p:spPr>
          <a:xfrm rot="5400000">
            <a:off x="5463750" y="1371629"/>
            <a:ext cx="4388700" cy="20574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12"/>
          <p:cNvSpPr txBox="1">
            <a:spLocks noGrp="1"/>
          </p:cNvSpPr>
          <p:nvPr>
            <p:ph type="body" idx="1"/>
          </p:nvPr>
        </p:nvSpPr>
        <p:spPr>
          <a:xfrm rot="5400000">
            <a:off x="1272750" y="-609572"/>
            <a:ext cx="4388700" cy="60198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7" name="Google Shape;77;p12"/>
          <p:cNvSpPr txBox="1">
            <a:spLocks noGrp="1"/>
          </p:cNvSpPr>
          <p:nvPr>
            <p:ph type="dt" idx="10"/>
          </p:nvPr>
        </p:nvSpPr>
        <p:spPr>
          <a:xfrm>
            <a:off x="457200" y="4767263"/>
            <a:ext cx="2133600" cy="2739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12"/>
          <p:cNvSpPr txBox="1">
            <a:spLocks noGrp="1"/>
          </p:cNvSpPr>
          <p:nvPr>
            <p:ph type="ftr" idx="11"/>
          </p:nvPr>
        </p:nvSpPr>
        <p:spPr>
          <a:xfrm>
            <a:off x="3124200" y="4767263"/>
            <a:ext cx="2895600" cy="2739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12"/>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sv-SE"/>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80"/>
        <p:cNvGrpSpPr/>
        <p:nvPr/>
      </p:nvGrpSpPr>
      <p:grpSpPr>
        <a:xfrm>
          <a:off x="0" y="0"/>
          <a:ext cx="0" cy="0"/>
          <a:chOff x="0" y="0"/>
          <a:chExt cx="0" cy="0"/>
        </a:xfrm>
      </p:grpSpPr>
      <p:sp>
        <p:nvSpPr>
          <p:cNvPr id="81" name="Google Shape;81;p13"/>
          <p:cNvSpPr txBox="1">
            <a:spLocks noGrp="1"/>
          </p:cNvSpPr>
          <p:nvPr>
            <p:ph type="title"/>
          </p:nvPr>
        </p:nvSpPr>
        <p:spPr>
          <a:xfrm>
            <a:off x="311700" y="445025"/>
            <a:ext cx="8520600" cy="572700"/>
          </a:xfrm>
          <a:prstGeom prst="rect">
            <a:avLst/>
          </a:prstGeom>
        </p:spPr>
        <p:txBody>
          <a:bodyPr spcFirstLastPara="1" wrap="square" lIns="91425" tIns="45700" rIns="91425" bIns="45700" anchor="ctr" anchorCtr="0">
            <a:normAutofit/>
          </a:bodyPr>
          <a:lstStyle>
            <a:lvl1pPr lvl="0">
              <a:spcBef>
                <a:spcPts val="0"/>
              </a:spcBef>
              <a:spcAft>
                <a:spcPts val="0"/>
              </a:spcAft>
              <a:buSzPts val="44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2" name="Google Shape;82;p13"/>
          <p:cNvSpPr txBox="1">
            <a:spLocks noGrp="1"/>
          </p:cNvSpPr>
          <p:nvPr>
            <p:ph type="body" idx="1"/>
          </p:nvPr>
        </p:nvSpPr>
        <p:spPr>
          <a:xfrm>
            <a:off x="311700" y="1152475"/>
            <a:ext cx="8520600" cy="3416400"/>
          </a:xfrm>
          <a:prstGeom prst="rect">
            <a:avLst/>
          </a:prstGeom>
        </p:spPr>
        <p:txBody>
          <a:bodyPr spcFirstLastPara="1" wrap="square" lIns="91425" tIns="45700" rIns="91425" bIns="45700" anchor="t" anchorCtr="0">
            <a:normAutofit/>
          </a:bodyPr>
          <a:lstStyle>
            <a:lvl1pPr marL="457200" lvl="0" indent="-431800">
              <a:spcBef>
                <a:spcPts val="640"/>
              </a:spcBef>
              <a:spcAft>
                <a:spcPts val="0"/>
              </a:spcAft>
              <a:buSzPts val="3200"/>
              <a:buChar char="•"/>
              <a:defRPr/>
            </a:lvl1pPr>
            <a:lvl2pPr marL="914400" lvl="1" indent="-406400">
              <a:spcBef>
                <a:spcPts val="560"/>
              </a:spcBef>
              <a:spcAft>
                <a:spcPts val="0"/>
              </a:spcAft>
              <a:buSzPts val="2800"/>
              <a:buChar char="–"/>
              <a:defRPr/>
            </a:lvl2pPr>
            <a:lvl3pPr marL="1371600" lvl="2" indent="-381000">
              <a:spcBef>
                <a:spcPts val="480"/>
              </a:spcBef>
              <a:spcAft>
                <a:spcPts val="0"/>
              </a:spcAft>
              <a:buSzPts val="2400"/>
              <a:buChar char="•"/>
              <a:defRPr/>
            </a:lvl3pPr>
            <a:lvl4pPr marL="1828800" lvl="3" indent="-355600">
              <a:spcBef>
                <a:spcPts val="400"/>
              </a:spcBef>
              <a:spcAft>
                <a:spcPts val="0"/>
              </a:spcAft>
              <a:buSzPts val="2000"/>
              <a:buChar char="–"/>
              <a:defRPr/>
            </a:lvl4pPr>
            <a:lvl5pPr marL="2286000" lvl="4" indent="-355600">
              <a:spcBef>
                <a:spcPts val="400"/>
              </a:spcBef>
              <a:spcAft>
                <a:spcPts val="0"/>
              </a:spcAft>
              <a:buSzPts val="2000"/>
              <a:buChar char="»"/>
              <a:defRPr/>
            </a:lvl5pPr>
            <a:lvl6pPr marL="2743200" lvl="5" indent="-355600">
              <a:spcBef>
                <a:spcPts val="400"/>
              </a:spcBef>
              <a:spcAft>
                <a:spcPts val="0"/>
              </a:spcAft>
              <a:buSzPts val="2000"/>
              <a:buChar char="•"/>
              <a:defRPr/>
            </a:lvl6pPr>
            <a:lvl7pPr marL="3200400" lvl="6" indent="-355600">
              <a:spcBef>
                <a:spcPts val="400"/>
              </a:spcBef>
              <a:spcAft>
                <a:spcPts val="0"/>
              </a:spcAft>
              <a:buSzPts val="2000"/>
              <a:buChar char="•"/>
              <a:defRPr/>
            </a:lvl7pPr>
            <a:lvl8pPr marL="3657600" lvl="7" indent="-355600">
              <a:spcBef>
                <a:spcPts val="400"/>
              </a:spcBef>
              <a:spcAft>
                <a:spcPts val="0"/>
              </a:spcAft>
              <a:buSzPts val="2000"/>
              <a:buChar char="•"/>
              <a:defRPr/>
            </a:lvl8pPr>
            <a:lvl9pPr marL="4114800" lvl="8" indent="-355600">
              <a:spcBef>
                <a:spcPts val="400"/>
              </a:spcBef>
              <a:spcAft>
                <a:spcPts val="0"/>
              </a:spcAft>
              <a:buSzPts val="2000"/>
              <a:buChar char="•"/>
              <a:defRPr/>
            </a:lvl9pPr>
          </a:lstStyle>
          <a:p>
            <a:endParaRPr/>
          </a:p>
        </p:txBody>
      </p:sp>
      <p:sp>
        <p:nvSpPr>
          <p:cNvPr id="83" name="Google Shape;83;p13"/>
          <p:cNvSpPr txBox="1">
            <a:spLocks noGrp="1"/>
          </p:cNvSpPr>
          <p:nvPr>
            <p:ph type="sldNum" idx="12"/>
          </p:nvPr>
        </p:nvSpPr>
        <p:spPr>
          <a:xfrm>
            <a:off x="8472458" y="4663217"/>
            <a:ext cx="548700" cy="393600"/>
          </a:xfrm>
          <a:prstGeom prst="rect">
            <a:avLst/>
          </a:prstGeom>
        </p:spPr>
        <p:txBody>
          <a:bodyPr spcFirstLastPara="1" wrap="square" lIns="91425" tIns="45700" rIns="91425" bIns="4570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sv-SE"/>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7"/>
        <p:cNvGrpSpPr/>
        <p:nvPr/>
      </p:nvGrpSpPr>
      <p:grpSpPr>
        <a:xfrm>
          <a:off x="0" y="0"/>
          <a:ext cx="0" cy="0"/>
          <a:chOff x="0" y="0"/>
          <a:chExt cx="0" cy="0"/>
        </a:xfrm>
      </p:grpSpPr>
      <p:sp>
        <p:nvSpPr>
          <p:cNvPr id="18" name="Google Shape;18;p3"/>
          <p:cNvSpPr txBox="1">
            <a:spLocks noGrp="1"/>
          </p:cNvSpPr>
          <p:nvPr>
            <p:ph type="ctrTitle"/>
          </p:nvPr>
        </p:nvSpPr>
        <p:spPr>
          <a:xfrm>
            <a:off x="685800" y="1597819"/>
            <a:ext cx="7772400" cy="11025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 name="Google Shape;19;p3"/>
          <p:cNvSpPr txBox="1">
            <a:spLocks noGrp="1"/>
          </p:cNvSpPr>
          <p:nvPr>
            <p:ph type="subTitle" idx="1"/>
          </p:nvPr>
        </p:nvSpPr>
        <p:spPr>
          <a:xfrm>
            <a:off x="1371600" y="2914650"/>
            <a:ext cx="6400800" cy="1314600"/>
          </a:xfrm>
          <a:prstGeom prst="rect">
            <a:avLst/>
          </a:prstGeom>
          <a:noFill/>
          <a:ln>
            <a:noFill/>
          </a:ln>
        </p:spPr>
        <p:txBody>
          <a:bodyPr spcFirstLastPara="1" wrap="square" lIns="91425" tIns="45700" rIns="91425" bIns="45700" anchor="t" anchorCtr="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20" name="Google Shape;20;p3"/>
          <p:cNvSpPr txBox="1">
            <a:spLocks noGrp="1"/>
          </p:cNvSpPr>
          <p:nvPr>
            <p:ph type="dt" idx="10"/>
          </p:nvPr>
        </p:nvSpPr>
        <p:spPr>
          <a:xfrm>
            <a:off x="457200" y="4767263"/>
            <a:ext cx="2133600" cy="2739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 name="Google Shape;21;p3"/>
          <p:cNvSpPr txBox="1">
            <a:spLocks noGrp="1"/>
          </p:cNvSpPr>
          <p:nvPr>
            <p:ph type="ftr" idx="11"/>
          </p:nvPr>
        </p:nvSpPr>
        <p:spPr>
          <a:xfrm>
            <a:off x="3124200" y="4767263"/>
            <a:ext cx="2895600" cy="2739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 name="Google Shape;22;p3"/>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sv-SE"/>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3"/>
        <p:cNvGrpSpPr/>
        <p:nvPr/>
      </p:nvGrpSpPr>
      <p:grpSpPr>
        <a:xfrm>
          <a:off x="0" y="0"/>
          <a:ext cx="0" cy="0"/>
          <a:chOff x="0" y="0"/>
          <a:chExt cx="0" cy="0"/>
        </a:xfrm>
      </p:grpSpPr>
      <p:sp>
        <p:nvSpPr>
          <p:cNvPr id="24" name="Google Shape;24;p4"/>
          <p:cNvSpPr txBox="1">
            <a:spLocks noGrp="1"/>
          </p:cNvSpPr>
          <p:nvPr>
            <p:ph type="title"/>
          </p:nvPr>
        </p:nvSpPr>
        <p:spPr>
          <a:xfrm>
            <a:off x="722313" y="3305175"/>
            <a:ext cx="7772400" cy="1021500"/>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dk1"/>
              </a:buClr>
              <a:buSzPts val="4000"/>
              <a:buFont typeface="Calibri"/>
              <a:buNone/>
              <a:defRPr sz="40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 name="Google Shape;25;p4"/>
          <p:cNvSpPr txBox="1">
            <a:spLocks noGrp="1"/>
          </p:cNvSpPr>
          <p:nvPr>
            <p:ph type="body" idx="1"/>
          </p:nvPr>
        </p:nvSpPr>
        <p:spPr>
          <a:xfrm>
            <a:off x="722313" y="2180035"/>
            <a:ext cx="7772400" cy="1125000"/>
          </a:xfrm>
          <a:prstGeom prst="rect">
            <a:avLst/>
          </a:prstGeom>
          <a:noFill/>
          <a:ln>
            <a:noFill/>
          </a:ln>
        </p:spPr>
        <p:txBody>
          <a:bodyPr spcFirstLastPara="1" wrap="square" lIns="91425" tIns="45700" rIns="91425" bIns="45700" anchor="b" anchorCtr="0">
            <a:normAutofit/>
          </a:bodyPr>
          <a:lstStyle>
            <a:lvl1pPr marL="457200" lvl="0" indent="-228600" algn="l">
              <a:spcBef>
                <a:spcPts val="400"/>
              </a:spcBef>
              <a:spcAft>
                <a:spcPts val="0"/>
              </a:spcAft>
              <a:buClr>
                <a:srgbClr val="888888"/>
              </a:buClr>
              <a:buSzPts val="2000"/>
              <a:buNone/>
              <a:defRPr sz="2000">
                <a:solidFill>
                  <a:srgbClr val="888888"/>
                </a:solidFill>
              </a:defRPr>
            </a:lvl1pPr>
            <a:lvl2pPr marL="914400" lvl="1" indent="-228600" algn="l">
              <a:spcBef>
                <a:spcPts val="360"/>
              </a:spcBef>
              <a:spcAft>
                <a:spcPts val="0"/>
              </a:spcAft>
              <a:buClr>
                <a:srgbClr val="888888"/>
              </a:buClr>
              <a:buSzPts val="1800"/>
              <a:buNone/>
              <a:defRPr sz="1800">
                <a:solidFill>
                  <a:srgbClr val="888888"/>
                </a:solidFill>
              </a:defRPr>
            </a:lvl2pPr>
            <a:lvl3pPr marL="1371600" lvl="2" indent="-228600" algn="l">
              <a:spcBef>
                <a:spcPts val="320"/>
              </a:spcBef>
              <a:spcAft>
                <a:spcPts val="0"/>
              </a:spcAft>
              <a:buClr>
                <a:srgbClr val="888888"/>
              </a:buClr>
              <a:buSzPts val="1600"/>
              <a:buNone/>
              <a:defRPr sz="1600">
                <a:solidFill>
                  <a:srgbClr val="888888"/>
                </a:solidFill>
              </a:defRPr>
            </a:lvl3pPr>
            <a:lvl4pPr marL="1828800" lvl="3" indent="-228600" algn="l">
              <a:spcBef>
                <a:spcPts val="280"/>
              </a:spcBef>
              <a:spcAft>
                <a:spcPts val="0"/>
              </a:spcAft>
              <a:buClr>
                <a:srgbClr val="888888"/>
              </a:buClr>
              <a:buSzPts val="1400"/>
              <a:buNone/>
              <a:defRPr sz="1400">
                <a:solidFill>
                  <a:srgbClr val="888888"/>
                </a:solidFill>
              </a:defRPr>
            </a:lvl4pPr>
            <a:lvl5pPr marL="2286000" lvl="4" indent="-228600" algn="l">
              <a:spcBef>
                <a:spcPts val="280"/>
              </a:spcBef>
              <a:spcAft>
                <a:spcPts val="0"/>
              </a:spcAft>
              <a:buClr>
                <a:srgbClr val="888888"/>
              </a:buClr>
              <a:buSzPts val="1400"/>
              <a:buNone/>
              <a:defRPr sz="1400">
                <a:solidFill>
                  <a:srgbClr val="888888"/>
                </a:solidFill>
              </a:defRPr>
            </a:lvl5pPr>
            <a:lvl6pPr marL="2743200" lvl="5" indent="-228600" algn="l">
              <a:spcBef>
                <a:spcPts val="28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sp>
        <p:nvSpPr>
          <p:cNvPr id="26" name="Google Shape;26;p4"/>
          <p:cNvSpPr txBox="1">
            <a:spLocks noGrp="1"/>
          </p:cNvSpPr>
          <p:nvPr>
            <p:ph type="dt" idx="10"/>
          </p:nvPr>
        </p:nvSpPr>
        <p:spPr>
          <a:xfrm>
            <a:off x="457200" y="4767263"/>
            <a:ext cx="2133600" cy="2739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 name="Google Shape;27;p4"/>
          <p:cNvSpPr txBox="1">
            <a:spLocks noGrp="1"/>
          </p:cNvSpPr>
          <p:nvPr>
            <p:ph type="ftr" idx="11"/>
          </p:nvPr>
        </p:nvSpPr>
        <p:spPr>
          <a:xfrm>
            <a:off x="3124200" y="4767263"/>
            <a:ext cx="2895600" cy="2739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 name="Google Shape;28;p4"/>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sv-SE"/>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9"/>
        <p:cNvGrpSpPr/>
        <p:nvPr/>
      </p:nvGrpSpPr>
      <p:grpSpPr>
        <a:xfrm>
          <a:off x="0" y="0"/>
          <a:ext cx="0" cy="0"/>
          <a:chOff x="0" y="0"/>
          <a:chExt cx="0" cy="0"/>
        </a:xfrm>
      </p:grpSpPr>
      <p:sp>
        <p:nvSpPr>
          <p:cNvPr id="30" name="Google Shape;30;p5"/>
          <p:cNvSpPr txBox="1">
            <a:spLocks noGrp="1"/>
          </p:cNvSpPr>
          <p:nvPr>
            <p:ph type="title"/>
          </p:nvPr>
        </p:nvSpPr>
        <p:spPr>
          <a:xfrm>
            <a:off x="457200" y="205978"/>
            <a:ext cx="8229600" cy="8574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 name="Google Shape;31;p5"/>
          <p:cNvSpPr txBox="1">
            <a:spLocks noGrp="1"/>
          </p:cNvSpPr>
          <p:nvPr>
            <p:ph type="body" idx="1"/>
          </p:nvPr>
        </p:nvSpPr>
        <p:spPr>
          <a:xfrm>
            <a:off x="457200" y="1200150"/>
            <a:ext cx="4038600" cy="3394500"/>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32" name="Google Shape;32;p5"/>
          <p:cNvSpPr txBox="1">
            <a:spLocks noGrp="1"/>
          </p:cNvSpPr>
          <p:nvPr>
            <p:ph type="body" idx="2"/>
          </p:nvPr>
        </p:nvSpPr>
        <p:spPr>
          <a:xfrm>
            <a:off x="4648200" y="1200150"/>
            <a:ext cx="4038600" cy="3394500"/>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33" name="Google Shape;33;p5"/>
          <p:cNvSpPr txBox="1">
            <a:spLocks noGrp="1"/>
          </p:cNvSpPr>
          <p:nvPr>
            <p:ph type="dt" idx="10"/>
          </p:nvPr>
        </p:nvSpPr>
        <p:spPr>
          <a:xfrm>
            <a:off x="457200" y="4767263"/>
            <a:ext cx="2133600" cy="2739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 name="Google Shape;34;p5"/>
          <p:cNvSpPr txBox="1">
            <a:spLocks noGrp="1"/>
          </p:cNvSpPr>
          <p:nvPr>
            <p:ph type="ftr" idx="11"/>
          </p:nvPr>
        </p:nvSpPr>
        <p:spPr>
          <a:xfrm>
            <a:off x="3124200" y="4767263"/>
            <a:ext cx="2895600" cy="2739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5"/>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sv-SE"/>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36"/>
        <p:cNvGrpSpPr/>
        <p:nvPr/>
      </p:nvGrpSpPr>
      <p:grpSpPr>
        <a:xfrm>
          <a:off x="0" y="0"/>
          <a:ext cx="0" cy="0"/>
          <a:chOff x="0" y="0"/>
          <a:chExt cx="0" cy="0"/>
        </a:xfrm>
      </p:grpSpPr>
      <p:sp>
        <p:nvSpPr>
          <p:cNvPr id="37" name="Google Shape;37;p6"/>
          <p:cNvSpPr txBox="1">
            <a:spLocks noGrp="1"/>
          </p:cNvSpPr>
          <p:nvPr>
            <p:ph type="title"/>
          </p:nvPr>
        </p:nvSpPr>
        <p:spPr>
          <a:xfrm>
            <a:off x="457200" y="205978"/>
            <a:ext cx="8229600" cy="8574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8" name="Google Shape;38;p6"/>
          <p:cNvSpPr txBox="1">
            <a:spLocks noGrp="1"/>
          </p:cNvSpPr>
          <p:nvPr>
            <p:ph type="body" idx="1"/>
          </p:nvPr>
        </p:nvSpPr>
        <p:spPr>
          <a:xfrm>
            <a:off x="457200" y="1151335"/>
            <a:ext cx="4040100" cy="479700"/>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39" name="Google Shape;39;p6"/>
          <p:cNvSpPr txBox="1">
            <a:spLocks noGrp="1"/>
          </p:cNvSpPr>
          <p:nvPr>
            <p:ph type="body" idx="2"/>
          </p:nvPr>
        </p:nvSpPr>
        <p:spPr>
          <a:xfrm>
            <a:off x="457200" y="1631156"/>
            <a:ext cx="4040100" cy="2963400"/>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40" name="Google Shape;40;p6"/>
          <p:cNvSpPr txBox="1">
            <a:spLocks noGrp="1"/>
          </p:cNvSpPr>
          <p:nvPr>
            <p:ph type="body" idx="3"/>
          </p:nvPr>
        </p:nvSpPr>
        <p:spPr>
          <a:xfrm>
            <a:off x="4645025" y="1151335"/>
            <a:ext cx="4041900" cy="479700"/>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1" name="Google Shape;41;p6"/>
          <p:cNvSpPr txBox="1">
            <a:spLocks noGrp="1"/>
          </p:cNvSpPr>
          <p:nvPr>
            <p:ph type="body" idx="4"/>
          </p:nvPr>
        </p:nvSpPr>
        <p:spPr>
          <a:xfrm>
            <a:off x="4645025" y="1631156"/>
            <a:ext cx="4041900" cy="2963400"/>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42" name="Google Shape;42;p6"/>
          <p:cNvSpPr txBox="1">
            <a:spLocks noGrp="1"/>
          </p:cNvSpPr>
          <p:nvPr>
            <p:ph type="dt" idx="10"/>
          </p:nvPr>
        </p:nvSpPr>
        <p:spPr>
          <a:xfrm>
            <a:off x="457200" y="4767263"/>
            <a:ext cx="2133600" cy="2739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6"/>
          <p:cNvSpPr txBox="1">
            <a:spLocks noGrp="1"/>
          </p:cNvSpPr>
          <p:nvPr>
            <p:ph type="ftr" idx="11"/>
          </p:nvPr>
        </p:nvSpPr>
        <p:spPr>
          <a:xfrm>
            <a:off x="3124200" y="4767263"/>
            <a:ext cx="2895600" cy="2739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 name="Google Shape;44;p6"/>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sv-SE"/>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5"/>
        <p:cNvGrpSpPr/>
        <p:nvPr/>
      </p:nvGrpSpPr>
      <p:grpSpPr>
        <a:xfrm>
          <a:off x="0" y="0"/>
          <a:ext cx="0" cy="0"/>
          <a:chOff x="0" y="0"/>
          <a:chExt cx="0" cy="0"/>
        </a:xfrm>
      </p:grpSpPr>
      <p:sp>
        <p:nvSpPr>
          <p:cNvPr id="46" name="Google Shape;46;p7"/>
          <p:cNvSpPr txBox="1">
            <a:spLocks noGrp="1"/>
          </p:cNvSpPr>
          <p:nvPr>
            <p:ph type="title"/>
          </p:nvPr>
        </p:nvSpPr>
        <p:spPr>
          <a:xfrm>
            <a:off x="457200" y="205978"/>
            <a:ext cx="8229600" cy="8574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 name="Google Shape;47;p7"/>
          <p:cNvSpPr txBox="1">
            <a:spLocks noGrp="1"/>
          </p:cNvSpPr>
          <p:nvPr>
            <p:ph type="dt" idx="10"/>
          </p:nvPr>
        </p:nvSpPr>
        <p:spPr>
          <a:xfrm>
            <a:off x="457200" y="4767263"/>
            <a:ext cx="2133600" cy="2739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7"/>
          <p:cNvSpPr txBox="1">
            <a:spLocks noGrp="1"/>
          </p:cNvSpPr>
          <p:nvPr>
            <p:ph type="ftr" idx="11"/>
          </p:nvPr>
        </p:nvSpPr>
        <p:spPr>
          <a:xfrm>
            <a:off x="3124200" y="4767263"/>
            <a:ext cx="2895600" cy="2739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 name="Google Shape;49;p7"/>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sv-SE"/>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0"/>
        <p:cNvGrpSpPr/>
        <p:nvPr/>
      </p:nvGrpSpPr>
      <p:grpSpPr>
        <a:xfrm>
          <a:off x="0" y="0"/>
          <a:ext cx="0" cy="0"/>
          <a:chOff x="0" y="0"/>
          <a:chExt cx="0" cy="0"/>
        </a:xfrm>
      </p:grpSpPr>
      <p:sp>
        <p:nvSpPr>
          <p:cNvPr id="51" name="Google Shape;51;p8"/>
          <p:cNvSpPr txBox="1">
            <a:spLocks noGrp="1"/>
          </p:cNvSpPr>
          <p:nvPr>
            <p:ph type="dt" idx="10"/>
          </p:nvPr>
        </p:nvSpPr>
        <p:spPr>
          <a:xfrm>
            <a:off x="457200" y="4767263"/>
            <a:ext cx="2133600" cy="2739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8"/>
          <p:cNvSpPr txBox="1">
            <a:spLocks noGrp="1"/>
          </p:cNvSpPr>
          <p:nvPr>
            <p:ph type="ftr" idx="11"/>
          </p:nvPr>
        </p:nvSpPr>
        <p:spPr>
          <a:xfrm>
            <a:off x="3124200" y="4767263"/>
            <a:ext cx="2895600" cy="2739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8"/>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sv-SE"/>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4"/>
        <p:cNvGrpSpPr/>
        <p:nvPr/>
      </p:nvGrpSpPr>
      <p:grpSpPr>
        <a:xfrm>
          <a:off x="0" y="0"/>
          <a:ext cx="0" cy="0"/>
          <a:chOff x="0" y="0"/>
          <a:chExt cx="0" cy="0"/>
        </a:xfrm>
      </p:grpSpPr>
      <p:sp>
        <p:nvSpPr>
          <p:cNvPr id="55" name="Google Shape;55;p9"/>
          <p:cNvSpPr txBox="1">
            <a:spLocks noGrp="1"/>
          </p:cNvSpPr>
          <p:nvPr>
            <p:ph type="title"/>
          </p:nvPr>
        </p:nvSpPr>
        <p:spPr>
          <a:xfrm>
            <a:off x="457200" y="204788"/>
            <a:ext cx="3008400" cy="87150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9"/>
          <p:cNvSpPr txBox="1">
            <a:spLocks noGrp="1"/>
          </p:cNvSpPr>
          <p:nvPr>
            <p:ph type="body" idx="1"/>
          </p:nvPr>
        </p:nvSpPr>
        <p:spPr>
          <a:xfrm>
            <a:off x="3575050" y="204788"/>
            <a:ext cx="5111700" cy="4389900"/>
          </a:xfrm>
          <a:prstGeom prst="rect">
            <a:avLst/>
          </a:prstGeom>
          <a:noFill/>
          <a:ln>
            <a:noFill/>
          </a:ln>
        </p:spPr>
        <p:txBody>
          <a:bodyPr spcFirstLastPara="1" wrap="square" lIns="91425" tIns="45700" rIns="91425" bIns="45700" anchor="t" anchorCtr="0">
            <a:normAutofit/>
          </a:bodyPr>
          <a:lstStyle>
            <a:lvl1pPr marL="457200" lvl="0" indent="-431800" algn="l">
              <a:spcBef>
                <a:spcPts val="640"/>
              </a:spcBef>
              <a:spcAft>
                <a:spcPts val="0"/>
              </a:spcAft>
              <a:buClr>
                <a:schemeClr val="dk1"/>
              </a:buClr>
              <a:buSzPts val="3200"/>
              <a:buChar char="•"/>
              <a:defRPr sz="3200"/>
            </a:lvl1pPr>
            <a:lvl2pPr marL="914400" lvl="1" indent="-406400" algn="l">
              <a:spcBef>
                <a:spcPts val="560"/>
              </a:spcBef>
              <a:spcAft>
                <a:spcPts val="0"/>
              </a:spcAft>
              <a:buClr>
                <a:schemeClr val="dk1"/>
              </a:buClr>
              <a:buSzPts val="2800"/>
              <a:buChar char="–"/>
              <a:defRPr sz="2800"/>
            </a:lvl2pPr>
            <a:lvl3pPr marL="1371600" lvl="2" indent="-381000" algn="l">
              <a:spcBef>
                <a:spcPts val="480"/>
              </a:spcBef>
              <a:spcAft>
                <a:spcPts val="0"/>
              </a:spcAft>
              <a:buClr>
                <a:schemeClr val="dk1"/>
              </a:buClr>
              <a:buSzPts val="2400"/>
              <a:buChar char="•"/>
              <a:defRPr sz="2400"/>
            </a:lvl3pPr>
            <a:lvl4pPr marL="1828800" lvl="3" indent="-355600" algn="l">
              <a:spcBef>
                <a:spcPts val="400"/>
              </a:spcBef>
              <a:spcAft>
                <a:spcPts val="0"/>
              </a:spcAft>
              <a:buClr>
                <a:schemeClr val="dk1"/>
              </a:buClr>
              <a:buSzPts val="2000"/>
              <a:buChar char="–"/>
              <a:defRPr sz="2000"/>
            </a:lvl4pPr>
            <a:lvl5pPr marL="2286000" lvl="4" indent="-355600" algn="l">
              <a:spcBef>
                <a:spcPts val="400"/>
              </a:spcBef>
              <a:spcAft>
                <a:spcPts val="0"/>
              </a:spcAft>
              <a:buClr>
                <a:schemeClr val="dk1"/>
              </a:buClr>
              <a:buSzPts val="2000"/>
              <a:buChar char="»"/>
              <a:defRPr sz="2000"/>
            </a:lvl5pPr>
            <a:lvl6pPr marL="2743200" lvl="5" indent="-355600" algn="l">
              <a:spcBef>
                <a:spcPts val="400"/>
              </a:spcBef>
              <a:spcAft>
                <a:spcPts val="0"/>
              </a:spcAft>
              <a:buClr>
                <a:schemeClr val="dk1"/>
              </a:buClr>
              <a:buSzPts val="2000"/>
              <a:buChar char="•"/>
              <a:defRPr sz="2000"/>
            </a:lvl6pPr>
            <a:lvl7pPr marL="3200400" lvl="6" indent="-355600" algn="l">
              <a:spcBef>
                <a:spcPts val="400"/>
              </a:spcBef>
              <a:spcAft>
                <a:spcPts val="0"/>
              </a:spcAft>
              <a:buClr>
                <a:schemeClr val="dk1"/>
              </a:buClr>
              <a:buSzPts val="2000"/>
              <a:buChar char="•"/>
              <a:defRPr sz="2000"/>
            </a:lvl7pPr>
            <a:lvl8pPr marL="3657600" lvl="7" indent="-355600" algn="l">
              <a:spcBef>
                <a:spcPts val="400"/>
              </a:spcBef>
              <a:spcAft>
                <a:spcPts val="0"/>
              </a:spcAft>
              <a:buClr>
                <a:schemeClr val="dk1"/>
              </a:buClr>
              <a:buSzPts val="2000"/>
              <a:buChar char="•"/>
              <a:defRPr sz="2000"/>
            </a:lvl8pPr>
            <a:lvl9pPr marL="4114800" lvl="8" indent="-355600" algn="l">
              <a:spcBef>
                <a:spcPts val="400"/>
              </a:spcBef>
              <a:spcAft>
                <a:spcPts val="0"/>
              </a:spcAft>
              <a:buClr>
                <a:schemeClr val="dk1"/>
              </a:buClr>
              <a:buSzPts val="2000"/>
              <a:buChar char="•"/>
              <a:defRPr sz="2000"/>
            </a:lvl9pPr>
          </a:lstStyle>
          <a:p>
            <a:endParaRPr/>
          </a:p>
        </p:txBody>
      </p:sp>
      <p:sp>
        <p:nvSpPr>
          <p:cNvPr id="57" name="Google Shape;57;p9"/>
          <p:cNvSpPr txBox="1">
            <a:spLocks noGrp="1"/>
          </p:cNvSpPr>
          <p:nvPr>
            <p:ph type="body" idx="2"/>
          </p:nvPr>
        </p:nvSpPr>
        <p:spPr>
          <a:xfrm>
            <a:off x="457200" y="1076325"/>
            <a:ext cx="3008400" cy="3518400"/>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58" name="Google Shape;58;p9"/>
          <p:cNvSpPr txBox="1">
            <a:spLocks noGrp="1"/>
          </p:cNvSpPr>
          <p:nvPr>
            <p:ph type="dt" idx="10"/>
          </p:nvPr>
        </p:nvSpPr>
        <p:spPr>
          <a:xfrm>
            <a:off x="457200" y="4767263"/>
            <a:ext cx="2133600" cy="2739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9"/>
          <p:cNvSpPr txBox="1">
            <a:spLocks noGrp="1"/>
          </p:cNvSpPr>
          <p:nvPr>
            <p:ph type="ftr" idx="11"/>
          </p:nvPr>
        </p:nvSpPr>
        <p:spPr>
          <a:xfrm>
            <a:off x="3124200" y="4767263"/>
            <a:ext cx="2895600" cy="2739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9"/>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sv-SE"/>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1"/>
        <p:cNvGrpSpPr/>
        <p:nvPr/>
      </p:nvGrpSpPr>
      <p:grpSpPr>
        <a:xfrm>
          <a:off x="0" y="0"/>
          <a:ext cx="0" cy="0"/>
          <a:chOff x="0" y="0"/>
          <a:chExt cx="0" cy="0"/>
        </a:xfrm>
      </p:grpSpPr>
      <p:sp>
        <p:nvSpPr>
          <p:cNvPr id="62" name="Google Shape;62;p10"/>
          <p:cNvSpPr txBox="1">
            <a:spLocks noGrp="1"/>
          </p:cNvSpPr>
          <p:nvPr>
            <p:ph type="title"/>
          </p:nvPr>
        </p:nvSpPr>
        <p:spPr>
          <a:xfrm>
            <a:off x="1792288" y="3600450"/>
            <a:ext cx="5486400" cy="42510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10"/>
          <p:cNvSpPr>
            <a:spLocks noGrp="1"/>
          </p:cNvSpPr>
          <p:nvPr>
            <p:ph type="pic" idx="2"/>
          </p:nvPr>
        </p:nvSpPr>
        <p:spPr>
          <a:xfrm>
            <a:off x="1792288" y="459581"/>
            <a:ext cx="5486400" cy="3086100"/>
          </a:xfrm>
          <a:prstGeom prst="rect">
            <a:avLst/>
          </a:prstGeom>
          <a:noFill/>
          <a:ln>
            <a:noFill/>
          </a:ln>
        </p:spPr>
      </p:sp>
      <p:sp>
        <p:nvSpPr>
          <p:cNvPr id="64" name="Google Shape;64;p10"/>
          <p:cNvSpPr txBox="1">
            <a:spLocks noGrp="1"/>
          </p:cNvSpPr>
          <p:nvPr>
            <p:ph type="body" idx="1"/>
          </p:nvPr>
        </p:nvSpPr>
        <p:spPr>
          <a:xfrm>
            <a:off x="1792288" y="4025504"/>
            <a:ext cx="5486400" cy="603600"/>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65" name="Google Shape;65;p10"/>
          <p:cNvSpPr txBox="1">
            <a:spLocks noGrp="1"/>
          </p:cNvSpPr>
          <p:nvPr>
            <p:ph type="dt" idx="10"/>
          </p:nvPr>
        </p:nvSpPr>
        <p:spPr>
          <a:xfrm>
            <a:off x="457200" y="4767263"/>
            <a:ext cx="2133600" cy="2739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10"/>
          <p:cNvSpPr txBox="1">
            <a:spLocks noGrp="1"/>
          </p:cNvSpPr>
          <p:nvPr>
            <p:ph type="ftr" idx="11"/>
          </p:nvPr>
        </p:nvSpPr>
        <p:spPr>
          <a:xfrm>
            <a:off x="3124200" y="4767263"/>
            <a:ext cx="2895600" cy="2739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10"/>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sv-SE"/>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57200" y="205978"/>
            <a:ext cx="8229600" cy="8574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1"/>
          <p:cNvSpPr txBox="1">
            <a:spLocks noGrp="1"/>
          </p:cNvSpPr>
          <p:nvPr>
            <p:ph type="body" idx="1"/>
          </p:nvPr>
        </p:nvSpPr>
        <p:spPr>
          <a:xfrm>
            <a:off x="457200" y="1200150"/>
            <a:ext cx="8229600" cy="3394500"/>
          </a:xfrm>
          <a:prstGeom prst="rect">
            <a:avLst/>
          </a:prstGeom>
          <a:noFill/>
          <a:ln>
            <a:noFill/>
          </a:ln>
        </p:spPr>
        <p:txBody>
          <a:bodyPr spcFirstLastPara="1" wrap="square" lIns="91425" tIns="45700" rIns="91425" bIns="45700" anchor="t" anchorCtr="0">
            <a:norm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 name="Google Shape;8;p1"/>
          <p:cNvSpPr txBox="1">
            <a:spLocks noGrp="1"/>
          </p:cNvSpPr>
          <p:nvPr>
            <p:ph type="dt" idx="10"/>
          </p:nvPr>
        </p:nvSpPr>
        <p:spPr>
          <a:xfrm>
            <a:off x="457200" y="4767263"/>
            <a:ext cx="2133600" cy="273900"/>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1"/>
          <p:cNvSpPr txBox="1">
            <a:spLocks noGrp="1"/>
          </p:cNvSpPr>
          <p:nvPr>
            <p:ph type="ftr" idx="11"/>
          </p:nvPr>
        </p:nvSpPr>
        <p:spPr>
          <a:xfrm>
            <a:off x="3124200" y="4767263"/>
            <a:ext cx="2895600" cy="2739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1"/>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sv-SE"/>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3.png"/><Relationship Id="rId7"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openxmlformats.org/officeDocument/2006/relationships/hyperlink" Target="https://app.digitalaverktyg.se/klockor/" TargetMode="External"/><Relationship Id="rId5" Type="http://schemas.openxmlformats.org/officeDocument/2006/relationships/hyperlink" Target="https://app.digitalaverktyg.se/pomodoro/index.html" TargetMode="External"/><Relationship Id="rId4" Type="http://schemas.openxmlformats.org/officeDocument/2006/relationships/image" Target="../media/image15.png"/><Relationship Id="rId9" Type="http://schemas.openxmlformats.org/officeDocument/2006/relationships/hyperlink" Target="https://app.digitalaverktyg.se/"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hyperlink" Target="https://drive.google.com/file/d/1AFcGjD2R5oZqxNJq8HP5y4szTsUq9LK-/view" TargetMode="External"/><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19.png"/><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hyperlink" Target="https://drive.google.com/drive/u/0/folders/1XgwloBA5JeBYKS0ybIlzUBWlwAfXOIo1" TargetMode="External"/><Relationship Id="rId7"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hyperlink" Target="https://drive.google.com/file/d/14Pojlo7I2aG0VgcQL4nAkPoYTw8IoLwp/view" TargetMode="External"/><Relationship Id="rId7" Type="http://schemas.openxmlformats.org/officeDocument/2006/relationships/image" Target="../media/image26.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hyperlink" Target="http://www.youtube.com/watch?v=VlK_r1wzdY8" TargetMode="External"/><Relationship Id="rId2" Type="http://schemas.openxmlformats.org/officeDocument/2006/relationships/notesSlide" Target="../notesSlides/notesSlide17.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7.jpg"/></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hyperlink" Target="http://www.youtube.com/watch?v=OsqcgGHsl5w" TargetMode="External"/><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4.jpg"/></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hyperlink" Target="https://drive.google.com/file/d/1aSY7RsiJM2LzNl8IiiR1LIJHq6_u7Dsp/view" TargetMode="External"/><Relationship Id="rId4" Type="http://schemas.openxmlformats.org/officeDocument/2006/relationships/image" Target="../media/image29.png"/></Relationships>
</file>

<file path=ppt/slides/_rels/slide2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30.png"/><Relationship Id="rId7" Type="http://schemas.openxmlformats.org/officeDocument/2006/relationships/hyperlink" Target="https://drive.google.com/file/d/1-l40H5u1tQbYyASxuGAgDj80CBb7-azq/view" TargetMode="External"/><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22.xml.rels><?xml version="1.0" encoding="UTF-8" standalone="yes"?>
<Relationships xmlns="http://schemas.openxmlformats.org/package/2006/relationships"><Relationship Id="rId3" Type="http://schemas.openxmlformats.org/officeDocument/2006/relationships/hyperlink" Target="https://drive.google.com/file/d/1QQ-1kzs9S8ACy_6F988kYAPlEvgpV4Yr/view" TargetMode="External"/><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png"/></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26.xml.rels><?xml version="1.0" encoding="UTF-8" standalone="yes"?>
<Relationships xmlns="http://schemas.openxmlformats.org/package/2006/relationships"><Relationship Id="rId3" Type="http://schemas.openxmlformats.org/officeDocument/2006/relationships/hyperlink" Target="http://www.youtube.com/watch?v=vZzUs81nhW4" TargetMode="External"/><Relationship Id="rId2" Type="http://schemas.openxmlformats.org/officeDocument/2006/relationships/notesSlide" Target="../notesSlides/notesSlide26.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37.jpg"/></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8.xml"/><Relationship Id="rId1" Type="http://schemas.openxmlformats.org/officeDocument/2006/relationships/slideLayout" Target="../slideLayouts/slideLayout1.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hyperlink" Target="http://www.youtube.com/watch?v=qsUrEMpSmTc" TargetMode="External"/><Relationship Id="rId2" Type="http://schemas.openxmlformats.org/officeDocument/2006/relationships/notesSlide" Target="../notesSlides/notesSlide30.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41.jpg"/></Relationships>
</file>

<file path=ppt/slides/_rels/slide31.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45.jpg"/><Relationship Id="rId2" Type="http://schemas.openxmlformats.org/officeDocument/2006/relationships/notesSlide" Target="../notesSlides/notesSlide31.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44.png"/><Relationship Id="rId4" Type="http://schemas.openxmlformats.org/officeDocument/2006/relationships/image" Target="../media/image43.png"/></Relationships>
</file>

<file path=ppt/slides/_rels/slide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4.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47.png"/></Relationships>
</file>

<file path=ppt/slides/_rels/slide3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5.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47.png"/></Relationships>
</file>

<file path=ppt/slides/_rels/slide3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7.xml"/><Relationship Id="rId1" Type="http://schemas.openxmlformats.org/officeDocument/2006/relationships/slideLayout" Target="../slideLayouts/slideLayout1.xml"/><Relationship Id="rId5" Type="http://schemas.openxmlformats.org/officeDocument/2006/relationships/hyperlink" Target="http://www.studieteknik.kronoberg.se" TargetMode="Externa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3.png"/><Relationship Id="rId5" Type="http://schemas.openxmlformats.org/officeDocument/2006/relationships/hyperlink" Target="https://drive.google.com/file/d/1tmLjTnAPW9ktUuTQQpEm2He4Yy4AIAmi/view" TargetMode="Externa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3.png"/><Relationship Id="rId5" Type="http://schemas.openxmlformats.org/officeDocument/2006/relationships/hyperlink" Target="https://drive.google.com/file/d/1Fvie30yjRjrXgKTAHLHZDU1yER6M63vT/view" TargetMode="Externa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hyperlink" Target="https://drive.google.com/file/d/1g61wAyBPqD5d8bBUSwrWIahIooG8_59H/view" TargetMode="External"/><Relationship Id="rId2" Type="http://schemas.openxmlformats.org/officeDocument/2006/relationships/notesSlide" Target="../notesSlides/notesSlide6.xml"/><Relationship Id="rId1" Type="http://schemas.openxmlformats.org/officeDocument/2006/relationships/slideLayout" Target="../slideLayouts/slideLayout12.xml"/><Relationship Id="rId5" Type="http://schemas.openxmlformats.org/officeDocument/2006/relationships/image" Target="../media/image9.pn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11.jpg"/><Relationship Id="rId4" Type="http://schemas.openxmlformats.org/officeDocument/2006/relationships/hyperlink" Target="http://www.youtube.com/watch?v=s_ARmMJlEXU" TargetMode="External"/></Relationships>
</file>

<file path=ppt/slides/_rels/slide9.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12.png"/><Relationship Id="rId7" Type="http://schemas.openxmlformats.org/officeDocument/2006/relationships/hyperlink" Target="https://drive.google.com/file/d/1DNW7qrYg6Kw550vFHRQJqvdy7vnWqAtc/view" TargetMode="External"/><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image" Target="../media/image14.jpg"/><Relationship Id="rId5" Type="http://schemas.openxmlformats.org/officeDocument/2006/relationships/image" Target="../media/image13.png"/><Relationship Id="rId4" Type="http://schemas.openxmlformats.org/officeDocument/2006/relationships/hyperlink" Target="https://pomofocus.io/"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88" name="Google Shape;88;p14"/>
          <p:cNvSpPr/>
          <p:nvPr/>
        </p:nvSpPr>
        <p:spPr>
          <a:xfrm rot="345">
            <a:off x="603150" y="346200"/>
            <a:ext cx="5979600" cy="798000"/>
          </a:xfrm>
          <a:prstGeom prst="round2DiagRect">
            <a:avLst>
              <a:gd name="adj1" fmla="val 49117"/>
              <a:gd name="adj2" fmla="val 0"/>
            </a:avLst>
          </a:prstGeom>
          <a:solidFill>
            <a:srgbClr val="4A4E9B"/>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89" name="Google Shape;89;p14"/>
          <p:cNvSpPr txBox="1">
            <a:spLocks noGrp="1"/>
          </p:cNvSpPr>
          <p:nvPr>
            <p:ph type="title"/>
          </p:nvPr>
        </p:nvSpPr>
        <p:spPr>
          <a:xfrm>
            <a:off x="603150" y="345900"/>
            <a:ext cx="5979600" cy="7986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chemeClr val="dk1"/>
              </a:buClr>
              <a:buSzPts val="4400"/>
              <a:buFont typeface="Calibri"/>
              <a:buNone/>
            </a:pPr>
            <a:r>
              <a:rPr lang="sv-SE" sz="3200">
                <a:solidFill>
                  <a:schemeClr val="lt1"/>
                </a:solidFill>
                <a:latin typeface="Lexend"/>
                <a:ea typeface="Lexend"/>
                <a:cs typeface="Lexend"/>
                <a:sym typeface="Lexend"/>
              </a:rPr>
              <a:t>Digital studieteknik- Fokus</a:t>
            </a:r>
            <a:endParaRPr sz="3100">
              <a:solidFill>
                <a:schemeClr val="lt1"/>
              </a:solidFill>
              <a:latin typeface="Lexend"/>
              <a:ea typeface="Lexend"/>
              <a:cs typeface="Lexend"/>
              <a:sym typeface="Lexend"/>
            </a:endParaRPr>
          </a:p>
        </p:txBody>
      </p:sp>
      <p:sp>
        <p:nvSpPr>
          <p:cNvPr id="90" name="Google Shape;90;p14"/>
          <p:cNvSpPr txBox="1">
            <a:spLocks noGrp="1"/>
          </p:cNvSpPr>
          <p:nvPr>
            <p:ph type="body" idx="1"/>
          </p:nvPr>
        </p:nvSpPr>
        <p:spPr>
          <a:xfrm>
            <a:off x="603150" y="1463800"/>
            <a:ext cx="7051800" cy="3394500"/>
          </a:xfrm>
          <a:prstGeom prst="rect">
            <a:avLst/>
          </a:prstGeom>
          <a:noFill/>
          <a:ln>
            <a:noFill/>
          </a:ln>
        </p:spPr>
        <p:txBody>
          <a:bodyPr spcFirstLastPara="1" wrap="square" lIns="91425" tIns="45700" rIns="91425" bIns="45700" anchor="t" anchorCtr="0">
            <a:noAutofit/>
          </a:bodyPr>
          <a:lstStyle/>
          <a:p>
            <a:pPr marL="457200" lvl="0" indent="-319461" algn="l" rtl="0">
              <a:spcBef>
                <a:spcPts val="0"/>
              </a:spcBef>
              <a:spcAft>
                <a:spcPts val="0"/>
              </a:spcAft>
              <a:buSzPts val="1431"/>
              <a:buFont typeface="Lexend Light"/>
              <a:buChar char="•"/>
            </a:pPr>
            <a:r>
              <a:rPr lang="sv-SE" sz="1430">
                <a:latin typeface="Lexend Light"/>
                <a:ea typeface="Lexend Light"/>
                <a:cs typeface="Lexend Light"/>
                <a:sym typeface="Lexend Light"/>
              </a:rPr>
              <a:t>Att hålla fokus är avgörande för inlärning</a:t>
            </a:r>
            <a:endParaRPr sz="1430">
              <a:latin typeface="Lexend Light"/>
              <a:ea typeface="Lexend Light"/>
              <a:cs typeface="Lexend Light"/>
              <a:sym typeface="Lexend Light"/>
            </a:endParaRPr>
          </a:p>
          <a:p>
            <a:pPr marL="457200" lvl="0" indent="0" algn="l" rtl="0">
              <a:spcBef>
                <a:spcPts val="0"/>
              </a:spcBef>
              <a:spcAft>
                <a:spcPts val="0"/>
              </a:spcAft>
              <a:buNone/>
            </a:pPr>
            <a:endParaRPr sz="1430">
              <a:latin typeface="Lexend Light"/>
              <a:ea typeface="Lexend Light"/>
              <a:cs typeface="Lexend Light"/>
              <a:sym typeface="Lexend Light"/>
            </a:endParaRPr>
          </a:p>
          <a:p>
            <a:pPr marL="457200" lvl="0" indent="-319461" algn="l" rtl="0">
              <a:spcBef>
                <a:spcPts val="0"/>
              </a:spcBef>
              <a:spcAft>
                <a:spcPts val="0"/>
              </a:spcAft>
              <a:buSzPts val="1431"/>
              <a:buFont typeface="Lexend Light"/>
              <a:buChar char="•"/>
            </a:pPr>
            <a:r>
              <a:rPr lang="sv-SE" sz="1430">
                <a:latin typeface="Lexend Light"/>
                <a:ea typeface="Lexend Light"/>
                <a:cs typeface="Lexend Light"/>
                <a:sym typeface="Lexend Light"/>
              </a:rPr>
              <a:t>Både fysiska och digitala störningar påverkar förmågan att koncentrera sig och ta till sig information. </a:t>
            </a:r>
            <a:endParaRPr sz="1430">
              <a:latin typeface="Lexend Light"/>
              <a:ea typeface="Lexend Light"/>
              <a:cs typeface="Lexend Light"/>
              <a:sym typeface="Lexend Light"/>
            </a:endParaRPr>
          </a:p>
          <a:p>
            <a:pPr marL="0" lvl="0" indent="0" algn="l" rtl="0">
              <a:spcBef>
                <a:spcPts val="0"/>
              </a:spcBef>
              <a:spcAft>
                <a:spcPts val="0"/>
              </a:spcAft>
              <a:buNone/>
            </a:pPr>
            <a:endParaRPr sz="1430">
              <a:latin typeface="Lexend Light"/>
              <a:ea typeface="Lexend Light"/>
              <a:cs typeface="Lexend Light"/>
              <a:sym typeface="Lexend Light"/>
            </a:endParaRPr>
          </a:p>
          <a:p>
            <a:pPr marL="457200" lvl="0" indent="-319461" algn="l" rtl="0">
              <a:spcBef>
                <a:spcPts val="0"/>
              </a:spcBef>
              <a:spcAft>
                <a:spcPts val="0"/>
              </a:spcAft>
              <a:buSzPts val="1431"/>
              <a:buFont typeface="Lexend Light"/>
              <a:buChar char="•"/>
            </a:pPr>
            <a:r>
              <a:rPr lang="sv-SE" sz="1430">
                <a:latin typeface="Lexend Light"/>
                <a:ea typeface="Lexend Light"/>
                <a:cs typeface="Lexend Light"/>
                <a:sym typeface="Lexend Light"/>
              </a:rPr>
              <a:t>Viktigt</a:t>
            </a:r>
            <a:endParaRPr sz="1430">
              <a:latin typeface="Lexend Light"/>
              <a:ea typeface="Lexend Light"/>
              <a:cs typeface="Lexend Light"/>
              <a:sym typeface="Lexend Light"/>
            </a:endParaRPr>
          </a:p>
          <a:p>
            <a:pPr marL="914400" lvl="1" indent="-319461" algn="l" rtl="0">
              <a:spcBef>
                <a:spcPts val="0"/>
              </a:spcBef>
              <a:spcAft>
                <a:spcPts val="0"/>
              </a:spcAft>
              <a:buSzPts val="1431"/>
              <a:buFont typeface="Lexend Light"/>
              <a:buChar char="–"/>
            </a:pPr>
            <a:r>
              <a:rPr lang="sv-SE" sz="1430">
                <a:latin typeface="Lexend Light"/>
                <a:ea typeface="Lexend Light"/>
                <a:cs typeface="Lexend Light"/>
                <a:sym typeface="Lexend Light"/>
              </a:rPr>
              <a:t>Förstå vilka faktorer som stör fokus </a:t>
            </a:r>
            <a:endParaRPr sz="1430">
              <a:latin typeface="Lexend Light"/>
              <a:ea typeface="Lexend Light"/>
              <a:cs typeface="Lexend Light"/>
              <a:sym typeface="Lexend Light"/>
            </a:endParaRPr>
          </a:p>
          <a:p>
            <a:pPr marL="914400" lvl="1" indent="-319461" algn="l" rtl="0">
              <a:spcBef>
                <a:spcPts val="0"/>
              </a:spcBef>
              <a:spcAft>
                <a:spcPts val="0"/>
              </a:spcAft>
              <a:buSzPts val="1431"/>
              <a:buFont typeface="Lexend Light"/>
              <a:buChar char="–"/>
            </a:pPr>
            <a:r>
              <a:rPr lang="sv-SE" sz="1430">
                <a:latin typeface="Lexend Light"/>
                <a:ea typeface="Lexend Light"/>
                <a:cs typeface="Lexend Light"/>
                <a:sym typeface="Lexend Light"/>
              </a:rPr>
              <a:t>Lära sig att hantera utmaningarna.</a:t>
            </a:r>
            <a:endParaRPr/>
          </a:p>
        </p:txBody>
      </p:sp>
      <p:pic>
        <p:nvPicPr>
          <p:cNvPr id="91" name="Google Shape;91;p14"/>
          <p:cNvPicPr preferRelativeResize="0"/>
          <p:nvPr/>
        </p:nvPicPr>
        <p:blipFill>
          <a:blip r:embed="rId3">
            <a:alphaModFix/>
          </a:blip>
          <a:stretch>
            <a:fillRect/>
          </a:stretch>
        </p:blipFill>
        <p:spPr>
          <a:xfrm>
            <a:off x="7476300" y="309050"/>
            <a:ext cx="1154750" cy="1154750"/>
          </a:xfrm>
          <a:prstGeom prst="rect">
            <a:avLst/>
          </a:prstGeom>
          <a:noFill/>
          <a:ln>
            <a:noFill/>
          </a:ln>
        </p:spPr>
      </p:pic>
      <p:pic>
        <p:nvPicPr>
          <p:cNvPr id="92" name="Google Shape;92;p14"/>
          <p:cNvPicPr preferRelativeResize="0"/>
          <p:nvPr/>
        </p:nvPicPr>
        <p:blipFill>
          <a:blip r:embed="rId4">
            <a:alphaModFix/>
          </a:blip>
          <a:stretch>
            <a:fillRect/>
          </a:stretch>
        </p:blipFill>
        <p:spPr>
          <a:xfrm>
            <a:off x="8061209" y="860600"/>
            <a:ext cx="1031725" cy="1031725"/>
          </a:xfrm>
          <a:prstGeom prst="rect">
            <a:avLst/>
          </a:prstGeom>
          <a:noFill/>
          <a:ln>
            <a:noFill/>
          </a:ln>
        </p:spPr>
      </p:pic>
      <p:sp>
        <p:nvSpPr>
          <p:cNvPr id="93" name="Google Shape;93;p14"/>
          <p:cNvSpPr txBox="1"/>
          <p:nvPr/>
        </p:nvSpPr>
        <p:spPr>
          <a:xfrm>
            <a:off x="7611300" y="4650600"/>
            <a:ext cx="1532700" cy="4926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sv-SE" sz="2000">
                <a:solidFill>
                  <a:schemeClr val="lt1"/>
                </a:solidFill>
                <a:latin typeface="Lexend Light"/>
                <a:ea typeface="Lexend Light"/>
                <a:cs typeface="Lexend Light"/>
                <a:sym typeface="Lexend Light"/>
              </a:rPr>
              <a:t>Fokus </a:t>
            </a:r>
            <a:endParaRPr sz="200"/>
          </a:p>
        </p:txBody>
      </p:sp>
      <p:grpSp>
        <p:nvGrpSpPr>
          <p:cNvPr id="94" name="Google Shape;94;p14"/>
          <p:cNvGrpSpPr/>
          <p:nvPr/>
        </p:nvGrpSpPr>
        <p:grpSpPr>
          <a:xfrm>
            <a:off x="0" y="4650300"/>
            <a:ext cx="9144000" cy="493200"/>
            <a:chOff x="0" y="4650300"/>
            <a:chExt cx="9144000" cy="493200"/>
          </a:xfrm>
        </p:grpSpPr>
        <p:sp>
          <p:nvSpPr>
            <p:cNvPr id="95" name="Google Shape;95;p14"/>
            <p:cNvSpPr/>
            <p:nvPr/>
          </p:nvSpPr>
          <p:spPr>
            <a:xfrm>
              <a:off x="0" y="4650300"/>
              <a:ext cx="9144000" cy="493200"/>
            </a:xfrm>
            <a:prstGeom prst="rect">
              <a:avLst/>
            </a:prstGeom>
            <a:solidFill>
              <a:srgbClr val="4A4E9B"/>
            </a:solidFill>
            <a:ln w="9525" cap="flat" cmpd="sng">
              <a:solidFill>
                <a:srgbClr val="4A4E9B"/>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pic>
          <p:nvPicPr>
            <p:cNvPr id="96" name="Google Shape;96;p14" title="AVM_NY_logo_ vit Liggande.png"/>
            <p:cNvPicPr preferRelativeResize="0"/>
            <p:nvPr/>
          </p:nvPicPr>
          <p:blipFill>
            <a:blip r:embed="rId5">
              <a:alphaModFix/>
            </a:blip>
            <a:stretch>
              <a:fillRect/>
            </a:stretch>
          </p:blipFill>
          <p:spPr>
            <a:xfrm>
              <a:off x="7946750" y="4747000"/>
              <a:ext cx="1071427" cy="299775"/>
            </a:xfrm>
            <a:prstGeom prst="rect">
              <a:avLst/>
            </a:prstGeom>
            <a:noFill/>
            <a:ln>
              <a:noFill/>
            </a:ln>
          </p:spPr>
        </p:pic>
      </p:grpSp>
      <p:sp>
        <p:nvSpPr>
          <p:cNvPr id="97" name="Google Shape;97;p14"/>
          <p:cNvSpPr txBox="1"/>
          <p:nvPr/>
        </p:nvSpPr>
        <p:spPr>
          <a:xfrm>
            <a:off x="0" y="4650300"/>
            <a:ext cx="15327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sv-SE" sz="2000">
                <a:solidFill>
                  <a:schemeClr val="lt1"/>
                </a:solidFill>
                <a:latin typeface="Lexend Light"/>
                <a:ea typeface="Lexend Light"/>
                <a:cs typeface="Lexend Light"/>
                <a:sym typeface="Lexend Light"/>
              </a:rPr>
              <a:t>Fokus </a:t>
            </a:r>
            <a:endParaRPr sz="2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0">
                                            <p:txEl>
                                              <p:pRg st="0" end="0"/>
                                            </p:txEl>
                                          </p:spTgt>
                                        </p:tgtEl>
                                        <p:attrNameLst>
                                          <p:attrName>style.visibility</p:attrName>
                                        </p:attrNameLst>
                                      </p:cBhvr>
                                      <p:to>
                                        <p:strVal val="visible"/>
                                      </p:to>
                                    </p:set>
                                    <p:animEffect transition="in" filter="fade">
                                      <p:cBhvr>
                                        <p:cTn id="7" dur="1000"/>
                                        <p:tgtEl>
                                          <p:spTgt spid="9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0">
                                            <p:txEl>
                                              <p:pRg st="1" end="1"/>
                                            </p:txEl>
                                          </p:spTgt>
                                        </p:tgtEl>
                                        <p:attrNameLst>
                                          <p:attrName>style.visibility</p:attrName>
                                        </p:attrNameLst>
                                      </p:cBhvr>
                                      <p:to>
                                        <p:strVal val="visible"/>
                                      </p:to>
                                    </p:set>
                                    <p:animEffect transition="in" filter="fade">
                                      <p:cBhvr>
                                        <p:cTn id="12" dur="1000"/>
                                        <p:tgtEl>
                                          <p:spTgt spid="9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0">
                                            <p:txEl>
                                              <p:pRg st="2" end="2"/>
                                            </p:txEl>
                                          </p:spTgt>
                                        </p:tgtEl>
                                        <p:attrNameLst>
                                          <p:attrName>style.visibility</p:attrName>
                                        </p:attrNameLst>
                                      </p:cBhvr>
                                      <p:to>
                                        <p:strVal val="visible"/>
                                      </p:to>
                                    </p:set>
                                    <p:animEffect transition="in" filter="fade">
                                      <p:cBhvr>
                                        <p:cTn id="17" dur="1000"/>
                                        <p:tgtEl>
                                          <p:spTgt spid="90">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0">
                                            <p:txEl>
                                              <p:pRg st="3" end="3"/>
                                            </p:txEl>
                                          </p:spTgt>
                                        </p:tgtEl>
                                        <p:attrNameLst>
                                          <p:attrName>style.visibility</p:attrName>
                                        </p:attrNameLst>
                                      </p:cBhvr>
                                      <p:to>
                                        <p:strVal val="visible"/>
                                      </p:to>
                                    </p:set>
                                    <p:animEffect transition="in" filter="fade">
                                      <p:cBhvr>
                                        <p:cTn id="22" dur="1000"/>
                                        <p:tgtEl>
                                          <p:spTgt spid="90">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90">
                                            <p:txEl>
                                              <p:pRg st="4" end="4"/>
                                            </p:txEl>
                                          </p:spTgt>
                                        </p:tgtEl>
                                        <p:attrNameLst>
                                          <p:attrName>style.visibility</p:attrName>
                                        </p:attrNameLst>
                                      </p:cBhvr>
                                      <p:to>
                                        <p:strVal val="visible"/>
                                      </p:to>
                                    </p:set>
                                    <p:animEffect transition="in" filter="fade">
                                      <p:cBhvr>
                                        <p:cTn id="27" dur="1000"/>
                                        <p:tgtEl>
                                          <p:spTgt spid="90">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90">
                                            <p:txEl>
                                              <p:pRg st="5" end="5"/>
                                            </p:txEl>
                                          </p:spTgt>
                                        </p:tgtEl>
                                        <p:attrNameLst>
                                          <p:attrName>style.visibility</p:attrName>
                                        </p:attrNameLst>
                                      </p:cBhvr>
                                      <p:to>
                                        <p:strVal val="visible"/>
                                      </p:to>
                                    </p:set>
                                    <p:animEffect transition="in" filter="fade">
                                      <p:cBhvr>
                                        <p:cTn id="32" dur="1000"/>
                                        <p:tgtEl>
                                          <p:spTgt spid="90">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90">
                                            <p:txEl>
                                              <p:pRg st="6" end="6"/>
                                            </p:txEl>
                                          </p:spTgt>
                                        </p:tgtEl>
                                        <p:attrNameLst>
                                          <p:attrName>style.visibility</p:attrName>
                                        </p:attrNameLst>
                                      </p:cBhvr>
                                      <p:to>
                                        <p:strVal val="visible"/>
                                      </p:to>
                                    </p:set>
                                    <p:animEffect transition="in" filter="fade">
                                      <p:cBhvr>
                                        <p:cTn id="37" dur="1000"/>
                                        <p:tgtEl>
                                          <p:spTgt spid="90">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39"/>
        <p:cNvGrpSpPr/>
        <p:nvPr/>
      </p:nvGrpSpPr>
      <p:grpSpPr>
        <a:xfrm>
          <a:off x="0" y="0"/>
          <a:ext cx="0" cy="0"/>
          <a:chOff x="0" y="0"/>
          <a:chExt cx="0" cy="0"/>
        </a:xfrm>
      </p:grpSpPr>
      <p:sp>
        <p:nvSpPr>
          <p:cNvPr id="240" name="Google Shape;240;p23"/>
          <p:cNvSpPr/>
          <p:nvPr/>
        </p:nvSpPr>
        <p:spPr>
          <a:xfrm rot="408">
            <a:off x="-2505550" y="-5475"/>
            <a:ext cx="5057100" cy="765900"/>
          </a:xfrm>
          <a:prstGeom prst="round2DiagRect">
            <a:avLst>
              <a:gd name="adj1" fmla="val 49117"/>
              <a:gd name="adj2" fmla="val 0"/>
            </a:avLst>
          </a:prstGeom>
          <a:solidFill>
            <a:srgbClr val="4A4E9B"/>
          </a:solidFill>
          <a:ln w="9525" cap="flat" cmpd="sng">
            <a:solidFill>
              <a:srgbClr val="4A4E9B"/>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241" name="Google Shape;241;p23"/>
          <p:cNvSpPr txBox="1">
            <a:spLocks noGrp="1"/>
          </p:cNvSpPr>
          <p:nvPr>
            <p:ph type="title"/>
          </p:nvPr>
        </p:nvSpPr>
        <p:spPr>
          <a:xfrm>
            <a:off x="0" y="90050"/>
            <a:ext cx="2742900" cy="572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sv-SE" sz="3200">
                <a:solidFill>
                  <a:schemeClr val="lt1"/>
                </a:solidFill>
                <a:latin typeface="Lexend Light"/>
                <a:ea typeface="Lexend Light"/>
                <a:cs typeface="Lexend Light"/>
                <a:sym typeface="Lexend Light"/>
              </a:rPr>
              <a:t>Fler timers</a:t>
            </a:r>
            <a:endParaRPr sz="3200">
              <a:solidFill>
                <a:schemeClr val="lt1"/>
              </a:solidFill>
              <a:latin typeface="Lexend Light"/>
              <a:ea typeface="Lexend Light"/>
              <a:cs typeface="Lexend Light"/>
              <a:sym typeface="Lexend Light"/>
            </a:endParaRPr>
          </a:p>
        </p:txBody>
      </p:sp>
      <p:sp>
        <p:nvSpPr>
          <p:cNvPr id="242" name="Google Shape;242;p23"/>
          <p:cNvSpPr txBox="1"/>
          <p:nvPr/>
        </p:nvSpPr>
        <p:spPr>
          <a:xfrm>
            <a:off x="7611300" y="4650600"/>
            <a:ext cx="1532700" cy="4926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sv-SE" sz="2000">
                <a:solidFill>
                  <a:schemeClr val="lt1"/>
                </a:solidFill>
                <a:latin typeface="Lexend Light"/>
                <a:ea typeface="Lexend Light"/>
                <a:cs typeface="Lexend Light"/>
                <a:sym typeface="Lexend Light"/>
              </a:rPr>
              <a:t>Fokus </a:t>
            </a:r>
            <a:endParaRPr sz="200"/>
          </a:p>
        </p:txBody>
      </p:sp>
      <p:grpSp>
        <p:nvGrpSpPr>
          <p:cNvPr id="243" name="Google Shape;243;p23"/>
          <p:cNvGrpSpPr/>
          <p:nvPr/>
        </p:nvGrpSpPr>
        <p:grpSpPr>
          <a:xfrm>
            <a:off x="0" y="4650300"/>
            <a:ext cx="9144000" cy="493200"/>
            <a:chOff x="0" y="4650300"/>
            <a:chExt cx="9144000" cy="493200"/>
          </a:xfrm>
        </p:grpSpPr>
        <p:sp>
          <p:nvSpPr>
            <p:cNvPr id="244" name="Google Shape;244;p23"/>
            <p:cNvSpPr/>
            <p:nvPr/>
          </p:nvSpPr>
          <p:spPr>
            <a:xfrm>
              <a:off x="0" y="4650300"/>
              <a:ext cx="9144000" cy="493200"/>
            </a:xfrm>
            <a:prstGeom prst="rect">
              <a:avLst/>
            </a:prstGeom>
            <a:solidFill>
              <a:srgbClr val="4A4E9B"/>
            </a:solidFill>
            <a:ln w="9525" cap="flat" cmpd="sng">
              <a:solidFill>
                <a:srgbClr val="4A4E9B"/>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pic>
          <p:nvPicPr>
            <p:cNvPr id="245" name="Google Shape;245;p23" title="AVM_NY_logo_ vit Liggande.png"/>
            <p:cNvPicPr preferRelativeResize="0"/>
            <p:nvPr/>
          </p:nvPicPr>
          <p:blipFill>
            <a:blip r:embed="rId3">
              <a:alphaModFix/>
            </a:blip>
            <a:stretch>
              <a:fillRect/>
            </a:stretch>
          </p:blipFill>
          <p:spPr>
            <a:xfrm>
              <a:off x="7946750" y="4747000"/>
              <a:ext cx="1071427" cy="299775"/>
            </a:xfrm>
            <a:prstGeom prst="rect">
              <a:avLst/>
            </a:prstGeom>
            <a:noFill/>
            <a:ln>
              <a:noFill/>
            </a:ln>
          </p:spPr>
        </p:pic>
      </p:grpSp>
      <p:sp>
        <p:nvSpPr>
          <p:cNvPr id="246" name="Google Shape;246;p23"/>
          <p:cNvSpPr txBox="1"/>
          <p:nvPr/>
        </p:nvSpPr>
        <p:spPr>
          <a:xfrm>
            <a:off x="0" y="4650300"/>
            <a:ext cx="15327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sv-SE" sz="2000">
                <a:solidFill>
                  <a:schemeClr val="lt1"/>
                </a:solidFill>
                <a:latin typeface="Lexend Light"/>
                <a:ea typeface="Lexend Light"/>
                <a:cs typeface="Lexend Light"/>
                <a:sym typeface="Lexend Light"/>
              </a:rPr>
              <a:t>Fokus </a:t>
            </a:r>
            <a:endParaRPr sz="200"/>
          </a:p>
        </p:txBody>
      </p:sp>
      <p:grpSp>
        <p:nvGrpSpPr>
          <p:cNvPr id="247" name="Google Shape;247;p23"/>
          <p:cNvGrpSpPr/>
          <p:nvPr/>
        </p:nvGrpSpPr>
        <p:grpSpPr>
          <a:xfrm>
            <a:off x="3340950" y="1127825"/>
            <a:ext cx="2172900" cy="2848025"/>
            <a:chOff x="3340950" y="1127825"/>
            <a:chExt cx="2172900" cy="2848025"/>
          </a:xfrm>
        </p:grpSpPr>
        <p:pic>
          <p:nvPicPr>
            <p:cNvPr id="248" name="Google Shape;248;p23"/>
            <p:cNvPicPr preferRelativeResize="0"/>
            <p:nvPr/>
          </p:nvPicPr>
          <p:blipFill>
            <a:blip r:embed="rId4">
              <a:alphaModFix/>
            </a:blip>
            <a:stretch>
              <a:fillRect/>
            </a:stretch>
          </p:blipFill>
          <p:spPr>
            <a:xfrm>
              <a:off x="3340950" y="1127825"/>
              <a:ext cx="2034600" cy="2088900"/>
            </a:xfrm>
            <a:prstGeom prst="roundRect">
              <a:avLst>
                <a:gd name="adj" fmla="val 16667"/>
              </a:avLst>
            </a:prstGeom>
            <a:noFill/>
            <a:ln>
              <a:noFill/>
            </a:ln>
            <a:effectLst>
              <a:outerShdw blurRad="57150" dist="19050" dir="5400000" algn="bl" rotWithShape="0">
                <a:srgbClr val="000000">
                  <a:alpha val="50000"/>
                </a:srgbClr>
              </a:outerShdw>
            </a:effectLst>
          </p:spPr>
        </p:pic>
        <p:sp>
          <p:nvSpPr>
            <p:cNvPr id="249" name="Google Shape;249;p23"/>
            <p:cNvSpPr txBox="1"/>
            <p:nvPr/>
          </p:nvSpPr>
          <p:spPr>
            <a:xfrm>
              <a:off x="3340950" y="3452650"/>
              <a:ext cx="2172900" cy="523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sv-SE" sz="1100" u="sng">
                  <a:solidFill>
                    <a:schemeClr val="hlink"/>
                  </a:solidFill>
                  <a:latin typeface="Lexend Light"/>
                  <a:ea typeface="Lexend Light"/>
                  <a:cs typeface="Lexend Light"/>
                  <a:sym typeface="Lexend Light"/>
                  <a:hlinkClick r:id="rId5"/>
                </a:rPr>
                <a:t>https://app.digitalaverktyg.se/pomodoro/index.html</a:t>
              </a:r>
              <a:r>
                <a:rPr lang="sv-SE" sz="1100" u="sng">
                  <a:latin typeface="Lexend Light"/>
                  <a:ea typeface="Lexend Light"/>
                  <a:cs typeface="Lexend Light"/>
                  <a:sym typeface="Lexend Light"/>
                </a:rPr>
                <a:t> </a:t>
              </a:r>
              <a:endParaRPr sz="1100" u="sng">
                <a:latin typeface="Lexend Light"/>
                <a:ea typeface="Lexend Light"/>
                <a:cs typeface="Lexend Light"/>
                <a:sym typeface="Lexend Light"/>
              </a:endParaRPr>
            </a:p>
          </p:txBody>
        </p:sp>
      </p:grpSp>
      <p:grpSp>
        <p:nvGrpSpPr>
          <p:cNvPr id="250" name="Google Shape;250;p23"/>
          <p:cNvGrpSpPr/>
          <p:nvPr/>
        </p:nvGrpSpPr>
        <p:grpSpPr>
          <a:xfrm>
            <a:off x="780938" y="1127824"/>
            <a:ext cx="1989000" cy="2967726"/>
            <a:chOff x="780938" y="1127824"/>
            <a:chExt cx="1989000" cy="2967726"/>
          </a:xfrm>
        </p:grpSpPr>
        <p:sp>
          <p:nvSpPr>
            <p:cNvPr id="251" name="Google Shape;251;p23"/>
            <p:cNvSpPr txBox="1"/>
            <p:nvPr/>
          </p:nvSpPr>
          <p:spPr>
            <a:xfrm>
              <a:off x="780938" y="3418450"/>
              <a:ext cx="1989000" cy="677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sv-SE" sz="1100" u="sng">
                  <a:solidFill>
                    <a:schemeClr val="hlink"/>
                  </a:solidFill>
                  <a:latin typeface="Lexend Light"/>
                  <a:ea typeface="Lexend Light"/>
                  <a:cs typeface="Lexend Light"/>
                  <a:sym typeface="Lexend Light"/>
                  <a:hlinkClick r:id="rId6"/>
                </a:rPr>
                <a:t>https://app.digitalaverktyg.se/klockor/</a:t>
              </a:r>
              <a:r>
                <a:rPr lang="sv-SE" sz="1100">
                  <a:solidFill>
                    <a:schemeClr val="dk1"/>
                  </a:solidFill>
                  <a:latin typeface="Lexend Light"/>
                  <a:ea typeface="Lexend Light"/>
                  <a:cs typeface="Lexend Light"/>
                  <a:sym typeface="Lexend Light"/>
                </a:rPr>
                <a:t> </a:t>
              </a:r>
              <a:endParaRPr sz="1100">
                <a:solidFill>
                  <a:schemeClr val="dk1"/>
                </a:solidFill>
                <a:latin typeface="Lexend Light"/>
                <a:ea typeface="Lexend Light"/>
                <a:cs typeface="Lexend Light"/>
                <a:sym typeface="Lexend Light"/>
              </a:endParaRPr>
            </a:p>
            <a:p>
              <a:pPr marL="0" lvl="0" indent="0" algn="l" rtl="0">
                <a:spcBef>
                  <a:spcPts val="0"/>
                </a:spcBef>
                <a:spcAft>
                  <a:spcPts val="0"/>
                </a:spcAft>
                <a:buNone/>
              </a:pPr>
              <a:endParaRPr sz="1000">
                <a:solidFill>
                  <a:schemeClr val="dk2"/>
                </a:solidFill>
              </a:endParaRPr>
            </a:p>
          </p:txBody>
        </p:sp>
        <p:pic>
          <p:nvPicPr>
            <p:cNvPr id="252" name="Google Shape;252;p23"/>
            <p:cNvPicPr preferRelativeResize="0"/>
            <p:nvPr/>
          </p:nvPicPr>
          <p:blipFill>
            <a:blip r:embed="rId7">
              <a:alphaModFix/>
            </a:blip>
            <a:stretch>
              <a:fillRect/>
            </a:stretch>
          </p:blipFill>
          <p:spPr>
            <a:xfrm>
              <a:off x="933350" y="1127824"/>
              <a:ext cx="1684200" cy="2088900"/>
            </a:xfrm>
            <a:prstGeom prst="roundRect">
              <a:avLst>
                <a:gd name="adj" fmla="val 16667"/>
              </a:avLst>
            </a:prstGeom>
            <a:noFill/>
            <a:ln>
              <a:noFill/>
            </a:ln>
            <a:effectLst>
              <a:outerShdw blurRad="57150" dist="19050" dir="5400000" algn="bl" rotWithShape="0">
                <a:srgbClr val="000000">
                  <a:alpha val="50000"/>
                </a:srgbClr>
              </a:outerShdw>
            </a:effectLst>
          </p:spPr>
        </p:pic>
      </p:grpSp>
      <p:grpSp>
        <p:nvGrpSpPr>
          <p:cNvPr id="253" name="Google Shape;253;p23"/>
          <p:cNvGrpSpPr/>
          <p:nvPr/>
        </p:nvGrpSpPr>
        <p:grpSpPr>
          <a:xfrm>
            <a:off x="6133875" y="1127825"/>
            <a:ext cx="2022588" cy="2894225"/>
            <a:chOff x="6133875" y="1127825"/>
            <a:chExt cx="2022588" cy="2894225"/>
          </a:xfrm>
        </p:grpSpPr>
        <p:sp>
          <p:nvSpPr>
            <p:cNvPr id="254" name="Google Shape;254;p23"/>
            <p:cNvSpPr txBox="1"/>
            <p:nvPr/>
          </p:nvSpPr>
          <p:spPr>
            <a:xfrm>
              <a:off x="6214263" y="3418450"/>
              <a:ext cx="1942200" cy="603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sv-SE" sz="1100" u="sng">
                  <a:solidFill>
                    <a:schemeClr val="hlink"/>
                  </a:solidFill>
                  <a:latin typeface="Lexend Light"/>
                  <a:ea typeface="Lexend Light"/>
                  <a:cs typeface="Lexend Light"/>
                  <a:sym typeface="Lexend Light"/>
                  <a:hlinkClick r:id="rId6"/>
                </a:rPr>
                <a:t>https://app.digitalaverktyg.se/klockor/</a:t>
              </a:r>
              <a:r>
                <a:rPr lang="sv-SE" sz="1100">
                  <a:solidFill>
                    <a:schemeClr val="dk1"/>
                  </a:solidFill>
                  <a:latin typeface="Lexend Light"/>
                  <a:ea typeface="Lexend Light"/>
                  <a:cs typeface="Lexend Light"/>
                  <a:sym typeface="Lexend Light"/>
                </a:rPr>
                <a:t> </a:t>
              </a:r>
              <a:endParaRPr sz="1100">
                <a:solidFill>
                  <a:schemeClr val="dk1"/>
                </a:solidFill>
                <a:latin typeface="Lexend Light"/>
                <a:ea typeface="Lexend Light"/>
                <a:cs typeface="Lexend Light"/>
                <a:sym typeface="Lexend Light"/>
              </a:endParaRPr>
            </a:p>
          </p:txBody>
        </p:sp>
        <p:pic>
          <p:nvPicPr>
            <p:cNvPr id="255" name="Google Shape;255;p23"/>
            <p:cNvPicPr preferRelativeResize="0"/>
            <p:nvPr/>
          </p:nvPicPr>
          <p:blipFill>
            <a:blip r:embed="rId8">
              <a:alphaModFix/>
            </a:blip>
            <a:stretch>
              <a:fillRect/>
            </a:stretch>
          </p:blipFill>
          <p:spPr>
            <a:xfrm>
              <a:off x="6133875" y="1127825"/>
              <a:ext cx="1867800" cy="2088900"/>
            </a:xfrm>
            <a:prstGeom prst="roundRect">
              <a:avLst>
                <a:gd name="adj" fmla="val 16667"/>
              </a:avLst>
            </a:prstGeom>
            <a:noFill/>
            <a:ln>
              <a:noFill/>
            </a:ln>
            <a:effectLst>
              <a:outerShdw blurRad="57150" dist="19050" dir="5400000" algn="bl" rotWithShape="0">
                <a:srgbClr val="000000">
                  <a:alpha val="50000"/>
                </a:srgbClr>
              </a:outerShdw>
            </a:effectLst>
          </p:spPr>
        </p:pic>
      </p:grpSp>
      <p:sp>
        <p:nvSpPr>
          <p:cNvPr id="256" name="Google Shape;256;p23"/>
          <p:cNvSpPr txBox="1"/>
          <p:nvPr/>
        </p:nvSpPr>
        <p:spPr>
          <a:xfrm>
            <a:off x="3426425" y="262550"/>
            <a:ext cx="3000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sv-SE" u="sng">
                <a:solidFill>
                  <a:schemeClr val="hlink"/>
                </a:solidFill>
                <a:latin typeface="Lexend"/>
                <a:ea typeface="Lexend"/>
                <a:cs typeface="Lexend"/>
                <a:sym typeface="Lexend"/>
                <a:hlinkClick r:id="rId9"/>
              </a:rPr>
              <a:t>https://app.digitalaverktyg.se/</a:t>
            </a:r>
            <a:r>
              <a:rPr lang="sv-SE">
                <a:latin typeface="Lexend"/>
                <a:ea typeface="Lexend"/>
                <a:cs typeface="Lexend"/>
                <a:sym typeface="Lexend"/>
              </a:rPr>
              <a:t> </a:t>
            </a:r>
            <a:endParaRPr>
              <a:latin typeface="Lexend"/>
              <a:ea typeface="Lexend"/>
              <a:cs typeface="Lexend"/>
              <a:sym typeface="Lexen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6"/>
                                        </p:tgtEl>
                                        <p:attrNameLst>
                                          <p:attrName>style.visibility</p:attrName>
                                        </p:attrNameLst>
                                      </p:cBhvr>
                                      <p:to>
                                        <p:strVal val="visible"/>
                                      </p:to>
                                    </p:set>
                                    <p:animEffect transition="in" filter="fade">
                                      <p:cBhvr>
                                        <p:cTn id="7" dur="1000"/>
                                        <p:tgtEl>
                                          <p:spTgt spid="25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253"/>
                                        </p:tgtEl>
                                        <p:attrNameLst>
                                          <p:attrName>style.visibility</p:attrName>
                                        </p:attrNameLst>
                                      </p:cBhvr>
                                      <p:to>
                                        <p:strVal val="visible"/>
                                      </p:to>
                                    </p:set>
                                    <p:anim calcmode="lin" valueType="num">
                                      <p:cBhvr additive="base">
                                        <p:cTn id="12" dur="1000"/>
                                        <p:tgtEl>
                                          <p:spTgt spid="253"/>
                                        </p:tgtEl>
                                        <p:attrNameLst>
                                          <p:attrName>ppt_x</p:attrName>
                                        </p:attrNameLst>
                                      </p:cBhvr>
                                      <p:tavLst>
                                        <p:tav tm="0">
                                          <p:val>
                                            <p:strVal val="#ppt_x-1"/>
                                          </p:val>
                                        </p:tav>
                                        <p:tav tm="100000">
                                          <p:val>
                                            <p:strVal val="#ppt_x"/>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stCondLst>
                                    <p:cond delay="0"/>
                                  </p:stCondLst>
                                  <p:childTnLst>
                                    <p:set>
                                      <p:cBhvr>
                                        <p:cTn id="16" dur="1" fill="hold">
                                          <p:stCondLst>
                                            <p:cond delay="0"/>
                                          </p:stCondLst>
                                        </p:cTn>
                                        <p:tgtEl>
                                          <p:spTgt spid="247"/>
                                        </p:tgtEl>
                                        <p:attrNameLst>
                                          <p:attrName>style.visibility</p:attrName>
                                        </p:attrNameLst>
                                      </p:cBhvr>
                                      <p:to>
                                        <p:strVal val="visible"/>
                                      </p:to>
                                    </p:set>
                                    <p:anim calcmode="lin" valueType="num">
                                      <p:cBhvr additive="base">
                                        <p:cTn id="17" dur="1000"/>
                                        <p:tgtEl>
                                          <p:spTgt spid="247"/>
                                        </p:tgtEl>
                                        <p:attrNameLst>
                                          <p:attrName>ppt_x</p:attrName>
                                        </p:attrNameLst>
                                      </p:cBhvr>
                                      <p:tavLst>
                                        <p:tav tm="0">
                                          <p:val>
                                            <p:strVal val="#ppt_x-1"/>
                                          </p:val>
                                        </p:tav>
                                        <p:tav tm="100000">
                                          <p:val>
                                            <p:strVal val="#ppt_x"/>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8" fill="hold" nodeType="clickEffect">
                                  <p:stCondLst>
                                    <p:cond delay="0"/>
                                  </p:stCondLst>
                                  <p:childTnLst>
                                    <p:set>
                                      <p:cBhvr>
                                        <p:cTn id="21" dur="1" fill="hold">
                                          <p:stCondLst>
                                            <p:cond delay="0"/>
                                          </p:stCondLst>
                                        </p:cTn>
                                        <p:tgtEl>
                                          <p:spTgt spid="250"/>
                                        </p:tgtEl>
                                        <p:attrNameLst>
                                          <p:attrName>style.visibility</p:attrName>
                                        </p:attrNameLst>
                                      </p:cBhvr>
                                      <p:to>
                                        <p:strVal val="visible"/>
                                      </p:to>
                                    </p:set>
                                    <p:anim calcmode="lin" valueType="num">
                                      <p:cBhvr additive="base">
                                        <p:cTn id="22" dur="1000"/>
                                        <p:tgtEl>
                                          <p:spTgt spid="250"/>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60"/>
        <p:cNvGrpSpPr/>
        <p:nvPr/>
      </p:nvGrpSpPr>
      <p:grpSpPr>
        <a:xfrm>
          <a:off x="0" y="0"/>
          <a:ext cx="0" cy="0"/>
          <a:chOff x="0" y="0"/>
          <a:chExt cx="0" cy="0"/>
        </a:xfrm>
      </p:grpSpPr>
      <p:sp>
        <p:nvSpPr>
          <p:cNvPr id="261" name="Google Shape;261;p24"/>
          <p:cNvSpPr/>
          <p:nvPr/>
        </p:nvSpPr>
        <p:spPr>
          <a:xfrm rot="320">
            <a:off x="-583025" y="300"/>
            <a:ext cx="6444900" cy="798000"/>
          </a:xfrm>
          <a:prstGeom prst="round2DiagRect">
            <a:avLst>
              <a:gd name="adj1" fmla="val 49117"/>
              <a:gd name="adj2" fmla="val 0"/>
            </a:avLst>
          </a:prstGeom>
          <a:solidFill>
            <a:srgbClr val="4A4E9B"/>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262" name="Google Shape;262;p24"/>
          <p:cNvSpPr txBox="1">
            <a:spLocks noGrp="1"/>
          </p:cNvSpPr>
          <p:nvPr>
            <p:ph type="title"/>
          </p:nvPr>
        </p:nvSpPr>
        <p:spPr>
          <a:xfrm>
            <a:off x="80850" y="-29397"/>
            <a:ext cx="8229600" cy="8574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sv-SE" sz="3200">
                <a:solidFill>
                  <a:schemeClr val="lt1"/>
                </a:solidFill>
                <a:latin typeface="Lexend Light"/>
                <a:ea typeface="Lexend Light"/>
                <a:cs typeface="Lexend Light"/>
                <a:sym typeface="Lexend Light"/>
              </a:rPr>
              <a:t>Frågor</a:t>
            </a:r>
            <a:endParaRPr sz="3200">
              <a:solidFill>
                <a:schemeClr val="lt1"/>
              </a:solidFill>
              <a:latin typeface="Lexend Light"/>
              <a:ea typeface="Lexend Light"/>
              <a:cs typeface="Lexend Light"/>
              <a:sym typeface="Lexend Light"/>
            </a:endParaRPr>
          </a:p>
        </p:txBody>
      </p:sp>
      <p:sp>
        <p:nvSpPr>
          <p:cNvPr id="263" name="Google Shape;263;p24"/>
          <p:cNvSpPr txBox="1"/>
          <p:nvPr/>
        </p:nvSpPr>
        <p:spPr>
          <a:xfrm>
            <a:off x="7611300" y="4650600"/>
            <a:ext cx="1532700" cy="4926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sv-SE" sz="2000">
                <a:solidFill>
                  <a:schemeClr val="lt1"/>
                </a:solidFill>
                <a:latin typeface="Lexend Light"/>
                <a:ea typeface="Lexend Light"/>
                <a:cs typeface="Lexend Light"/>
                <a:sym typeface="Lexend Light"/>
              </a:rPr>
              <a:t>Fokus </a:t>
            </a:r>
            <a:endParaRPr sz="200"/>
          </a:p>
        </p:txBody>
      </p:sp>
      <p:grpSp>
        <p:nvGrpSpPr>
          <p:cNvPr id="264" name="Google Shape;264;p24"/>
          <p:cNvGrpSpPr/>
          <p:nvPr/>
        </p:nvGrpSpPr>
        <p:grpSpPr>
          <a:xfrm>
            <a:off x="0" y="4650300"/>
            <a:ext cx="9144000" cy="493200"/>
            <a:chOff x="0" y="4650300"/>
            <a:chExt cx="9144000" cy="493200"/>
          </a:xfrm>
        </p:grpSpPr>
        <p:sp>
          <p:nvSpPr>
            <p:cNvPr id="265" name="Google Shape;265;p24"/>
            <p:cNvSpPr/>
            <p:nvPr/>
          </p:nvSpPr>
          <p:spPr>
            <a:xfrm>
              <a:off x="0" y="4650300"/>
              <a:ext cx="9144000" cy="493200"/>
            </a:xfrm>
            <a:prstGeom prst="rect">
              <a:avLst/>
            </a:prstGeom>
            <a:solidFill>
              <a:srgbClr val="4A4E9B"/>
            </a:solidFill>
            <a:ln w="9525" cap="flat" cmpd="sng">
              <a:solidFill>
                <a:srgbClr val="4A4E9B"/>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pic>
          <p:nvPicPr>
            <p:cNvPr id="266" name="Google Shape;266;p24" title="AVM_NY_logo_ vit Liggande.png"/>
            <p:cNvPicPr preferRelativeResize="0"/>
            <p:nvPr/>
          </p:nvPicPr>
          <p:blipFill>
            <a:blip r:embed="rId3">
              <a:alphaModFix/>
            </a:blip>
            <a:stretch>
              <a:fillRect/>
            </a:stretch>
          </p:blipFill>
          <p:spPr>
            <a:xfrm>
              <a:off x="7946750" y="4747000"/>
              <a:ext cx="1071427" cy="299775"/>
            </a:xfrm>
            <a:prstGeom prst="rect">
              <a:avLst/>
            </a:prstGeom>
            <a:noFill/>
            <a:ln>
              <a:noFill/>
            </a:ln>
          </p:spPr>
        </p:pic>
      </p:grpSp>
      <p:sp>
        <p:nvSpPr>
          <p:cNvPr id="267" name="Google Shape;267;p24"/>
          <p:cNvSpPr txBox="1"/>
          <p:nvPr/>
        </p:nvSpPr>
        <p:spPr>
          <a:xfrm>
            <a:off x="0" y="4650300"/>
            <a:ext cx="15327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sv-SE" sz="2000">
                <a:solidFill>
                  <a:schemeClr val="lt1"/>
                </a:solidFill>
                <a:latin typeface="Lexend Light"/>
                <a:ea typeface="Lexend Light"/>
                <a:cs typeface="Lexend Light"/>
                <a:sym typeface="Lexend Light"/>
              </a:rPr>
              <a:t>Fokus </a:t>
            </a:r>
            <a:endParaRPr sz="200"/>
          </a:p>
        </p:txBody>
      </p:sp>
      <p:sp>
        <p:nvSpPr>
          <p:cNvPr id="268" name="Google Shape;268;p24"/>
          <p:cNvSpPr/>
          <p:nvPr/>
        </p:nvSpPr>
        <p:spPr>
          <a:xfrm rot="342">
            <a:off x="1552050" y="1320575"/>
            <a:ext cx="6039900" cy="2914800"/>
          </a:xfrm>
          <a:prstGeom prst="round2DiagRect">
            <a:avLst>
              <a:gd name="adj1" fmla="val 49117"/>
              <a:gd name="adj2" fmla="val 0"/>
            </a:avLst>
          </a:prstGeom>
          <a:solidFill>
            <a:srgbClr val="4A4E9B"/>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sv-SE" sz="1700">
                <a:solidFill>
                  <a:schemeClr val="lt1"/>
                </a:solidFill>
                <a:latin typeface="Lexend"/>
                <a:ea typeface="Lexend"/>
                <a:cs typeface="Lexend"/>
                <a:sym typeface="Lexend"/>
              </a:rPr>
              <a:t>Har någon av er provat Pomodoro-metoden eller något annat sätt att dela upp studietiden? </a:t>
            </a:r>
            <a:endParaRPr sz="1700">
              <a:solidFill>
                <a:schemeClr val="lt1"/>
              </a:solidFill>
              <a:latin typeface="Lexend"/>
              <a:ea typeface="Lexend"/>
              <a:cs typeface="Lexend"/>
              <a:sym typeface="Lexend"/>
            </a:endParaRPr>
          </a:p>
          <a:p>
            <a:pPr marL="0" lvl="0" indent="0" algn="ctr" rtl="0">
              <a:spcBef>
                <a:spcPts val="0"/>
              </a:spcBef>
              <a:spcAft>
                <a:spcPts val="0"/>
              </a:spcAft>
              <a:buClr>
                <a:schemeClr val="dk1"/>
              </a:buClr>
              <a:buSzPts val="1100"/>
              <a:buFont typeface="Arial"/>
              <a:buNone/>
            </a:pPr>
            <a:endParaRPr sz="1700">
              <a:solidFill>
                <a:schemeClr val="lt1"/>
              </a:solidFill>
              <a:latin typeface="Lexend"/>
              <a:ea typeface="Lexend"/>
              <a:cs typeface="Lexend"/>
              <a:sym typeface="Lexend"/>
            </a:endParaRPr>
          </a:p>
          <a:p>
            <a:pPr marL="0" lvl="0" indent="0" algn="ctr" rtl="0">
              <a:spcBef>
                <a:spcPts val="0"/>
              </a:spcBef>
              <a:spcAft>
                <a:spcPts val="0"/>
              </a:spcAft>
              <a:buClr>
                <a:schemeClr val="dk1"/>
              </a:buClr>
              <a:buSzPts val="1100"/>
              <a:buFont typeface="Arial"/>
              <a:buNone/>
            </a:pPr>
            <a:r>
              <a:rPr lang="sv-SE" sz="1700">
                <a:solidFill>
                  <a:schemeClr val="lt1"/>
                </a:solidFill>
                <a:latin typeface="Lexend"/>
                <a:ea typeface="Lexend"/>
                <a:cs typeface="Lexend"/>
                <a:sym typeface="Lexend"/>
              </a:rPr>
              <a:t>Hur fungerade det för er?</a:t>
            </a:r>
            <a:endParaRPr sz="1700">
              <a:solidFill>
                <a:schemeClr val="lt1"/>
              </a:solidFill>
              <a:latin typeface="Lexend"/>
              <a:ea typeface="Lexend"/>
              <a:cs typeface="Lexend"/>
              <a:sym typeface="Lexend"/>
            </a:endParaRPr>
          </a:p>
          <a:p>
            <a:pPr marL="0" lvl="0" indent="0" algn="ctr" rtl="0">
              <a:spcBef>
                <a:spcPts val="0"/>
              </a:spcBef>
              <a:spcAft>
                <a:spcPts val="0"/>
              </a:spcAft>
              <a:buNone/>
            </a:pPr>
            <a:endParaRPr sz="1700">
              <a:solidFill>
                <a:schemeClr val="lt1"/>
              </a:solidFill>
              <a:latin typeface="Lexend"/>
              <a:ea typeface="Lexend"/>
              <a:cs typeface="Lexend"/>
              <a:sym typeface="Lexen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8"/>
                                        </p:tgtEl>
                                        <p:attrNameLst>
                                          <p:attrName>style.visibility</p:attrName>
                                        </p:attrNameLst>
                                      </p:cBhvr>
                                      <p:to>
                                        <p:strVal val="visible"/>
                                      </p:to>
                                    </p:set>
                                    <p:animEffect transition="in" filter="fade">
                                      <p:cBhvr>
                                        <p:cTn id="7" dur="1000"/>
                                        <p:tgtEl>
                                          <p:spTgt spid="2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72"/>
        <p:cNvGrpSpPr/>
        <p:nvPr/>
      </p:nvGrpSpPr>
      <p:grpSpPr>
        <a:xfrm>
          <a:off x="0" y="0"/>
          <a:ext cx="0" cy="0"/>
          <a:chOff x="0" y="0"/>
          <a:chExt cx="0" cy="0"/>
        </a:xfrm>
      </p:grpSpPr>
      <p:sp>
        <p:nvSpPr>
          <p:cNvPr id="273" name="Google Shape;273;p25"/>
          <p:cNvSpPr/>
          <p:nvPr/>
        </p:nvSpPr>
        <p:spPr>
          <a:xfrm rot="409">
            <a:off x="1846250" y="608125"/>
            <a:ext cx="5038500" cy="2914800"/>
          </a:xfrm>
          <a:prstGeom prst="round2DiagRect">
            <a:avLst>
              <a:gd name="adj1" fmla="val 49117"/>
              <a:gd name="adj2" fmla="val 0"/>
            </a:avLst>
          </a:prstGeom>
          <a:solidFill>
            <a:srgbClr val="4A4E9B"/>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274" name="Google Shape;274;p25"/>
          <p:cNvSpPr txBox="1">
            <a:spLocks noGrp="1"/>
          </p:cNvSpPr>
          <p:nvPr>
            <p:ph type="title"/>
          </p:nvPr>
        </p:nvSpPr>
        <p:spPr>
          <a:xfrm>
            <a:off x="1891550" y="1574250"/>
            <a:ext cx="5038500" cy="798600"/>
          </a:xfrm>
          <a:prstGeom prst="rect">
            <a:avLst/>
          </a:prstGeom>
        </p:spPr>
        <p:txBody>
          <a:bodyPr spcFirstLastPara="1" wrap="square" lIns="91425" tIns="45700" rIns="91425" bIns="45700" anchor="ctr" anchorCtr="0">
            <a:normAutofit fontScale="90000"/>
          </a:bodyPr>
          <a:lstStyle/>
          <a:p>
            <a:pPr marL="0" lvl="0" indent="0" rtl="0">
              <a:spcBef>
                <a:spcPts val="0"/>
              </a:spcBef>
              <a:spcAft>
                <a:spcPts val="0"/>
              </a:spcAft>
              <a:buNone/>
            </a:pPr>
            <a:r>
              <a:rPr lang="sv-SE" sz="3200" dirty="0" err="1">
                <a:solidFill>
                  <a:schemeClr val="lt1"/>
                </a:solidFill>
                <a:latin typeface="Lexend Light"/>
                <a:ea typeface="Lexend Light"/>
                <a:cs typeface="Lexend Light"/>
                <a:sym typeface="Lexend Light"/>
              </a:rPr>
              <a:t>Läsläge</a:t>
            </a:r>
            <a:r>
              <a:rPr lang="sv-SE" sz="3200" dirty="0">
                <a:solidFill>
                  <a:schemeClr val="lt1"/>
                </a:solidFill>
                <a:latin typeface="Lexend Light"/>
                <a:ea typeface="Lexend Light"/>
                <a:cs typeface="Lexend Light"/>
                <a:sym typeface="Lexend Light"/>
              </a:rPr>
              <a:t> och rensa skärm</a:t>
            </a:r>
            <a:endParaRPr sz="3200" dirty="0">
              <a:solidFill>
                <a:schemeClr val="lt1"/>
              </a:solidFill>
              <a:latin typeface="Lexend Light"/>
              <a:ea typeface="Lexend Light"/>
              <a:cs typeface="Lexend Light"/>
              <a:sym typeface="Lexend Light"/>
            </a:endParaRPr>
          </a:p>
        </p:txBody>
      </p:sp>
      <p:pic>
        <p:nvPicPr>
          <p:cNvPr id="275" name="Google Shape;275;p25"/>
          <p:cNvPicPr preferRelativeResize="0"/>
          <p:nvPr/>
        </p:nvPicPr>
        <p:blipFill>
          <a:blip r:embed="rId3">
            <a:alphaModFix/>
          </a:blip>
          <a:stretch>
            <a:fillRect/>
          </a:stretch>
        </p:blipFill>
        <p:spPr>
          <a:xfrm>
            <a:off x="5540825" y="1729025"/>
            <a:ext cx="2455200" cy="2455200"/>
          </a:xfrm>
          <a:prstGeom prst="rect">
            <a:avLst/>
          </a:prstGeom>
          <a:noFill/>
          <a:ln>
            <a:noFill/>
          </a:ln>
        </p:spPr>
      </p:pic>
      <p:sp>
        <p:nvSpPr>
          <p:cNvPr id="276" name="Google Shape;276;p25"/>
          <p:cNvSpPr txBox="1"/>
          <p:nvPr/>
        </p:nvSpPr>
        <p:spPr>
          <a:xfrm>
            <a:off x="7611300" y="4650600"/>
            <a:ext cx="1532700" cy="4926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sv-SE" sz="2000">
                <a:solidFill>
                  <a:schemeClr val="lt1"/>
                </a:solidFill>
                <a:latin typeface="Lexend Light"/>
                <a:ea typeface="Lexend Light"/>
                <a:cs typeface="Lexend Light"/>
                <a:sym typeface="Lexend Light"/>
              </a:rPr>
              <a:t>Fokus </a:t>
            </a:r>
            <a:endParaRPr sz="200"/>
          </a:p>
        </p:txBody>
      </p:sp>
      <p:grpSp>
        <p:nvGrpSpPr>
          <p:cNvPr id="277" name="Google Shape;277;p25"/>
          <p:cNvGrpSpPr/>
          <p:nvPr/>
        </p:nvGrpSpPr>
        <p:grpSpPr>
          <a:xfrm>
            <a:off x="0" y="4650300"/>
            <a:ext cx="9144000" cy="493200"/>
            <a:chOff x="0" y="4650300"/>
            <a:chExt cx="9144000" cy="493200"/>
          </a:xfrm>
        </p:grpSpPr>
        <p:sp>
          <p:nvSpPr>
            <p:cNvPr id="278" name="Google Shape;278;p25"/>
            <p:cNvSpPr/>
            <p:nvPr/>
          </p:nvSpPr>
          <p:spPr>
            <a:xfrm>
              <a:off x="0" y="4650300"/>
              <a:ext cx="9144000" cy="493200"/>
            </a:xfrm>
            <a:prstGeom prst="rect">
              <a:avLst/>
            </a:prstGeom>
            <a:solidFill>
              <a:srgbClr val="4A4E9B"/>
            </a:solidFill>
            <a:ln w="9525" cap="flat" cmpd="sng">
              <a:solidFill>
                <a:srgbClr val="4A4E9B"/>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pic>
          <p:nvPicPr>
            <p:cNvPr id="279" name="Google Shape;279;p25" title="AVM_NY_logo_ vit Liggande.png"/>
            <p:cNvPicPr preferRelativeResize="0"/>
            <p:nvPr/>
          </p:nvPicPr>
          <p:blipFill>
            <a:blip r:embed="rId4">
              <a:alphaModFix/>
            </a:blip>
            <a:stretch>
              <a:fillRect/>
            </a:stretch>
          </p:blipFill>
          <p:spPr>
            <a:xfrm>
              <a:off x="7946750" y="4747000"/>
              <a:ext cx="1071427" cy="299775"/>
            </a:xfrm>
            <a:prstGeom prst="rect">
              <a:avLst/>
            </a:prstGeom>
            <a:noFill/>
            <a:ln>
              <a:noFill/>
            </a:ln>
          </p:spPr>
        </p:pic>
      </p:grpSp>
      <p:sp>
        <p:nvSpPr>
          <p:cNvPr id="280" name="Google Shape;280;p25"/>
          <p:cNvSpPr txBox="1"/>
          <p:nvPr/>
        </p:nvSpPr>
        <p:spPr>
          <a:xfrm>
            <a:off x="0" y="4650300"/>
            <a:ext cx="15327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sv-SE" sz="2000">
                <a:solidFill>
                  <a:schemeClr val="lt1"/>
                </a:solidFill>
                <a:latin typeface="Lexend Light"/>
                <a:ea typeface="Lexend Light"/>
                <a:cs typeface="Lexend Light"/>
                <a:sym typeface="Lexend Light"/>
              </a:rPr>
              <a:t>Fokus </a:t>
            </a:r>
            <a:endParaRPr sz="20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84"/>
        <p:cNvGrpSpPr/>
        <p:nvPr/>
      </p:nvGrpSpPr>
      <p:grpSpPr>
        <a:xfrm>
          <a:off x="0" y="0"/>
          <a:ext cx="0" cy="0"/>
          <a:chOff x="0" y="0"/>
          <a:chExt cx="0" cy="0"/>
        </a:xfrm>
      </p:grpSpPr>
      <p:sp>
        <p:nvSpPr>
          <p:cNvPr id="285" name="Google Shape;285;p26"/>
          <p:cNvSpPr/>
          <p:nvPr/>
        </p:nvSpPr>
        <p:spPr>
          <a:xfrm rot="409">
            <a:off x="457200" y="275950"/>
            <a:ext cx="5038500" cy="798000"/>
          </a:xfrm>
          <a:prstGeom prst="round2DiagRect">
            <a:avLst>
              <a:gd name="adj1" fmla="val 49117"/>
              <a:gd name="adj2" fmla="val 0"/>
            </a:avLst>
          </a:prstGeom>
          <a:solidFill>
            <a:srgbClr val="4A4E9B"/>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286" name="Google Shape;286;p26"/>
          <p:cNvSpPr txBox="1">
            <a:spLocks noGrp="1"/>
          </p:cNvSpPr>
          <p:nvPr>
            <p:ph type="title"/>
          </p:nvPr>
        </p:nvSpPr>
        <p:spPr>
          <a:xfrm>
            <a:off x="457200" y="275775"/>
            <a:ext cx="5038500" cy="7986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sv-SE" sz="2800" dirty="0" err="1">
                <a:solidFill>
                  <a:schemeClr val="lt1"/>
                </a:solidFill>
                <a:latin typeface="Lexend Light"/>
                <a:ea typeface="Lexend Light"/>
                <a:cs typeface="Lexend Light"/>
                <a:sym typeface="Lexend Light"/>
              </a:rPr>
              <a:t>Läsläge</a:t>
            </a:r>
            <a:r>
              <a:rPr lang="sv-SE" sz="2800" dirty="0">
                <a:solidFill>
                  <a:schemeClr val="lt1"/>
                </a:solidFill>
                <a:latin typeface="Lexend Light"/>
                <a:ea typeface="Lexend Light"/>
                <a:cs typeface="Lexend Light"/>
                <a:sym typeface="Lexend Light"/>
              </a:rPr>
              <a:t> och rensa skärm</a:t>
            </a:r>
            <a:endParaRPr sz="2800" dirty="0">
              <a:solidFill>
                <a:schemeClr val="lt1"/>
              </a:solidFill>
              <a:latin typeface="Lexend Light"/>
              <a:ea typeface="Lexend Light"/>
              <a:cs typeface="Lexend Light"/>
              <a:sym typeface="Lexend Light"/>
            </a:endParaRPr>
          </a:p>
        </p:txBody>
      </p:sp>
      <p:sp>
        <p:nvSpPr>
          <p:cNvPr id="287" name="Google Shape;287;p26"/>
          <p:cNvSpPr txBox="1">
            <a:spLocks noGrp="1"/>
          </p:cNvSpPr>
          <p:nvPr>
            <p:ph type="body" idx="1"/>
          </p:nvPr>
        </p:nvSpPr>
        <p:spPr>
          <a:xfrm>
            <a:off x="482375" y="1205200"/>
            <a:ext cx="8229600" cy="3394500"/>
          </a:xfrm>
          <a:prstGeom prst="rect">
            <a:avLst/>
          </a:prstGeom>
        </p:spPr>
        <p:txBody>
          <a:bodyPr spcFirstLastPara="1" wrap="square" lIns="91425" tIns="45700" rIns="91425" bIns="45700" anchor="t" anchorCtr="0">
            <a:noAutofit/>
          </a:bodyPr>
          <a:lstStyle/>
          <a:p>
            <a:pPr marL="457200" lvl="0" indent="-355600" algn="l" rtl="0">
              <a:lnSpc>
                <a:spcPct val="115000"/>
              </a:lnSpc>
              <a:spcBef>
                <a:spcPts val="360"/>
              </a:spcBef>
              <a:spcAft>
                <a:spcPts val="0"/>
              </a:spcAft>
              <a:buSzPts val="2000"/>
              <a:buFont typeface="Lexend Light"/>
              <a:buChar char="•"/>
            </a:pPr>
            <a:r>
              <a:rPr lang="sv-SE" sz="2000">
                <a:latin typeface="Lexend Light"/>
                <a:ea typeface="Lexend Light"/>
                <a:cs typeface="Lexend Light"/>
                <a:sym typeface="Lexend Light"/>
              </a:rPr>
              <a:t>Tar bort ex pop ups, annonser</a:t>
            </a:r>
            <a:endParaRPr sz="2000">
              <a:latin typeface="Lexend Light"/>
              <a:ea typeface="Lexend Light"/>
              <a:cs typeface="Lexend Light"/>
              <a:sym typeface="Lexend Light"/>
            </a:endParaRPr>
          </a:p>
          <a:p>
            <a:pPr marL="457200" lvl="0" indent="-355600" algn="l" rtl="0">
              <a:lnSpc>
                <a:spcPct val="115000"/>
              </a:lnSpc>
              <a:spcBef>
                <a:spcPts val="0"/>
              </a:spcBef>
              <a:spcAft>
                <a:spcPts val="0"/>
              </a:spcAft>
              <a:buSzPts val="2000"/>
              <a:buFont typeface="Lexend Light"/>
              <a:buChar char="•"/>
            </a:pPr>
            <a:r>
              <a:rPr lang="sv-SE" sz="2000">
                <a:latin typeface="Lexend Light"/>
                <a:ea typeface="Lexend Light"/>
                <a:cs typeface="Lexend Light"/>
                <a:sym typeface="Lexend Light"/>
              </a:rPr>
              <a:t>Enklare att läsa</a:t>
            </a:r>
            <a:endParaRPr sz="2000">
              <a:latin typeface="Lexend Light"/>
              <a:ea typeface="Lexend Light"/>
              <a:cs typeface="Lexend Light"/>
              <a:sym typeface="Lexend Light"/>
            </a:endParaRPr>
          </a:p>
          <a:p>
            <a:pPr marL="457200" lvl="0" indent="-355600" algn="l" rtl="0">
              <a:lnSpc>
                <a:spcPct val="115000"/>
              </a:lnSpc>
              <a:spcBef>
                <a:spcPts val="0"/>
              </a:spcBef>
              <a:spcAft>
                <a:spcPts val="0"/>
              </a:spcAft>
              <a:buSzPts val="2000"/>
              <a:buFont typeface="Lexend Light"/>
              <a:buChar char="•"/>
            </a:pPr>
            <a:r>
              <a:rPr lang="sv-SE" sz="2000">
                <a:latin typeface="Lexend Light"/>
                <a:ea typeface="Lexend Light"/>
                <a:cs typeface="Lexend Light"/>
                <a:sym typeface="Lexend Light"/>
              </a:rPr>
              <a:t>Bra vid långa texter</a:t>
            </a:r>
            <a:endParaRPr sz="2000">
              <a:latin typeface="Lexend Light"/>
              <a:ea typeface="Lexend Light"/>
              <a:cs typeface="Lexend Light"/>
              <a:sym typeface="Lexend Light"/>
            </a:endParaRPr>
          </a:p>
          <a:p>
            <a:pPr marL="0" lvl="0" indent="0" algn="l" rtl="0">
              <a:spcBef>
                <a:spcPts val="360"/>
              </a:spcBef>
              <a:spcAft>
                <a:spcPts val="0"/>
              </a:spcAft>
              <a:buNone/>
            </a:pPr>
            <a:endParaRPr/>
          </a:p>
          <a:p>
            <a:pPr marL="0" lvl="0" indent="0" algn="l" rtl="0">
              <a:spcBef>
                <a:spcPts val="360"/>
              </a:spcBef>
              <a:spcAft>
                <a:spcPts val="0"/>
              </a:spcAft>
              <a:buNone/>
            </a:pPr>
            <a:endParaRPr/>
          </a:p>
          <a:p>
            <a:pPr marL="0" lvl="0" indent="0" algn="l" rtl="0">
              <a:spcBef>
                <a:spcPts val="360"/>
              </a:spcBef>
              <a:spcAft>
                <a:spcPts val="0"/>
              </a:spcAft>
              <a:buNone/>
            </a:pPr>
            <a:endParaRPr/>
          </a:p>
        </p:txBody>
      </p:sp>
      <p:pic>
        <p:nvPicPr>
          <p:cNvPr id="288" name="Google Shape;288;p26"/>
          <p:cNvPicPr preferRelativeResize="0"/>
          <p:nvPr/>
        </p:nvPicPr>
        <p:blipFill>
          <a:blip r:embed="rId3">
            <a:alphaModFix/>
          </a:blip>
          <a:stretch>
            <a:fillRect/>
          </a:stretch>
        </p:blipFill>
        <p:spPr>
          <a:xfrm>
            <a:off x="6195075" y="511100"/>
            <a:ext cx="2455200" cy="2455200"/>
          </a:xfrm>
          <a:prstGeom prst="rect">
            <a:avLst/>
          </a:prstGeom>
          <a:noFill/>
          <a:ln>
            <a:noFill/>
          </a:ln>
        </p:spPr>
      </p:pic>
      <p:sp>
        <p:nvSpPr>
          <p:cNvPr id="289" name="Google Shape;289;p26"/>
          <p:cNvSpPr txBox="1"/>
          <p:nvPr/>
        </p:nvSpPr>
        <p:spPr>
          <a:xfrm>
            <a:off x="7611300" y="4650600"/>
            <a:ext cx="1532700" cy="4926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sv-SE" sz="2000">
                <a:solidFill>
                  <a:schemeClr val="lt1"/>
                </a:solidFill>
                <a:latin typeface="Lexend Light"/>
                <a:ea typeface="Lexend Light"/>
                <a:cs typeface="Lexend Light"/>
                <a:sym typeface="Lexend Light"/>
              </a:rPr>
              <a:t>Fokus </a:t>
            </a:r>
            <a:endParaRPr sz="200"/>
          </a:p>
        </p:txBody>
      </p:sp>
      <p:grpSp>
        <p:nvGrpSpPr>
          <p:cNvPr id="290" name="Google Shape;290;p26"/>
          <p:cNvGrpSpPr/>
          <p:nvPr/>
        </p:nvGrpSpPr>
        <p:grpSpPr>
          <a:xfrm>
            <a:off x="0" y="4650300"/>
            <a:ext cx="9144000" cy="493200"/>
            <a:chOff x="0" y="4650300"/>
            <a:chExt cx="9144000" cy="493200"/>
          </a:xfrm>
        </p:grpSpPr>
        <p:sp>
          <p:nvSpPr>
            <p:cNvPr id="291" name="Google Shape;291;p26"/>
            <p:cNvSpPr/>
            <p:nvPr/>
          </p:nvSpPr>
          <p:spPr>
            <a:xfrm>
              <a:off x="0" y="4650300"/>
              <a:ext cx="9144000" cy="493200"/>
            </a:xfrm>
            <a:prstGeom prst="rect">
              <a:avLst/>
            </a:prstGeom>
            <a:solidFill>
              <a:srgbClr val="4A4E9B"/>
            </a:solidFill>
            <a:ln w="9525" cap="flat" cmpd="sng">
              <a:solidFill>
                <a:srgbClr val="4A4E9B"/>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pic>
          <p:nvPicPr>
            <p:cNvPr id="292" name="Google Shape;292;p26" title="AVM_NY_logo_ vit Liggande.png"/>
            <p:cNvPicPr preferRelativeResize="0"/>
            <p:nvPr/>
          </p:nvPicPr>
          <p:blipFill>
            <a:blip r:embed="rId4">
              <a:alphaModFix/>
            </a:blip>
            <a:stretch>
              <a:fillRect/>
            </a:stretch>
          </p:blipFill>
          <p:spPr>
            <a:xfrm>
              <a:off x="7946750" y="4747000"/>
              <a:ext cx="1071427" cy="299775"/>
            </a:xfrm>
            <a:prstGeom prst="rect">
              <a:avLst/>
            </a:prstGeom>
            <a:noFill/>
            <a:ln>
              <a:noFill/>
            </a:ln>
          </p:spPr>
        </p:pic>
      </p:grpSp>
      <p:sp>
        <p:nvSpPr>
          <p:cNvPr id="293" name="Google Shape;293;p26"/>
          <p:cNvSpPr txBox="1"/>
          <p:nvPr/>
        </p:nvSpPr>
        <p:spPr>
          <a:xfrm>
            <a:off x="0" y="4650300"/>
            <a:ext cx="15327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sv-SE" sz="2000">
                <a:solidFill>
                  <a:schemeClr val="lt1"/>
                </a:solidFill>
                <a:latin typeface="Lexend Light"/>
                <a:ea typeface="Lexend Light"/>
                <a:cs typeface="Lexend Light"/>
                <a:sym typeface="Lexend Light"/>
              </a:rPr>
              <a:t>Fokus </a:t>
            </a:r>
            <a:endParaRPr sz="2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87">
                                            <p:txEl>
                                              <p:pRg st="0" end="0"/>
                                            </p:txEl>
                                          </p:spTgt>
                                        </p:tgtEl>
                                        <p:attrNameLst>
                                          <p:attrName>style.visibility</p:attrName>
                                        </p:attrNameLst>
                                      </p:cBhvr>
                                      <p:to>
                                        <p:strVal val="visible"/>
                                      </p:to>
                                    </p:set>
                                    <p:animEffect transition="in" filter="fade">
                                      <p:cBhvr>
                                        <p:cTn id="7" dur="1000"/>
                                        <p:tgtEl>
                                          <p:spTgt spid="28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87">
                                            <p:txEl>
                                              <p:pRg st="1" end="1"/>
                                            </p:txEl>
                                          </p:spTgt>
                                        </p:tgtEl>
                                        <p:attrNameLst>
                                          <p:attrName>style.visibility</p:attrName>
                                        </p:attrNameLst>
                                      </p:cBhvr>
                                      <p:to>
                                        <p:strVal val="visible"/>
                                      </p:to>
                                    </p:set>
                                    <p:animEffect transition="in" filter="fade">
                                      <p:cBhvr>
                                        <p:cTn id="12" dur="1000"/>
                                        <p:tgtEl>
                                          <p:spTgt spid="28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87">
                                            <p:txEl>
                                              <p:pRg st="2" end="2"/>
                                            </p:txEl>
                                          </p:spTgt>
                                        </p:tgtEl>
                                        <p:attrNameLst>
                                          <p:attrName>style.visibility</p:attrName>
                                        </p:attrNameLst>
                                      </p:cBhvr>
                                      <p:to>
                                        <p:strVal val="visible"/>
                                      </p:to>
                                    </p:set>
                                    <p:animEffect transition="in" filter="fade">
                                      <p:cBhvr>
                                        <p:cTn id="17" dur="1000"/>
                                        <p:tgtEl>
                                          <p:spTgt spid="28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87">
                                            <p:txEl>
                                              <p:pRg st="3" end="3"/>
                                            </p:txEl>
                                          </p:spTgt>
                                        </p:tgtEl>
                                        <p:attrNameLst>
                                          <p:attrName>style.visibility</p:attrName>
                                        </p:attrNameLst>
                                      </p:cBhvr>
                                      <p:to>
                                        <p:strVal val="visible"/>
                                      </p:to>
                                    </p:set>
                                    <p:animEffect transition="in" filter="fade">
                                      <p:cBhvr>
                                        <p:cTn id="22" dur="1000"/>
                                        <p:tgtEl>
                                          <p:spTgt spid="28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87">
                                            <p:txEl>
                                              <p:pRg st="4" end="4"/>
                                            </p:txEl>
                                          </p:spTgt>
                                        </p:tgtEl>
                                        <p:attrNameLst>
                                          <p:attrName>style.visibility</p:attrName>
                                        </p:attrNameLst>
                                      </p:cBhvr>
                                      <p:to>
                                        <p:strVal val="visible"/>
                                      </p:to>
                                    </p:set>
                                    <p:animEffect transition="in" filter="fade">
                                      <p:cBhvr>
                                        <p:cTn id="27" dur="1000"/>
                                        <p:tgtEl>
                                          <p:spTgt spid="287">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87">
                                            <p:txEl>
                                              <p:pRg st="5" end="5"/>
                                            </p:txEl>
                                          </p:spTgt>
                                        </p:tgtEl>
                                        <p:attrNameLst>
                                          <p:attrName>style.visibility</p:attrName>
                                        </p:attrNameLst>
                                      </p:cBhvr>
                                      <p:to>
                                        <p:strVal val="visible"/>
                                      </p:to>
                                    </p:set>
                                    <p:animEffect transition="in" filter="fade">
                                      <p:cBhvr>
                                        <p:cTn id="32" dur="1000"/>
                                        <p:tgtEl>
                                          <p:spTgt spid="28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97"/>
        <p:cNvGrpSpPr/>
        <p:nvPr/>
      </p:nvGrpSpPr>
      <p:grpSpPr>
        <a:xfrm>
          <a:off x="0" y="0"/>
          <a:ext cx="0" cy="0"/>
          <a:chOff x="0" y="0"/>
          <a:chExt cx="0" cy="0"/>
        </a:xfrm>
      </p:grpSpPr>
      <p:sp>
        <p:nvSpPr>
          <p:cNvPr id="298" name="Google Shape;298;p27"/>
          <p:cNvSpPr txBox="1"/>
          <p:nvPr/>
        </p:nvSpPr>
        <p:spPr>
          <a:xfrm>
            <a:off x="7611300" y="4650600"/>
            <a:ext cx="1532700" cy="4926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sv-SE" sz="2000">
                <a:solidFill>
                  <a:schemeClr val="lt1"/>
                </a:solidFill>
                <a:latin typeface="Lexend Light"/>
                <a:ea typeface="Lexend Light"/>
                <a:cs typeface="Lexend Light"/>
                <a:sym typeface="Lexend Light"/>
              </a:rPr>
              <a:t>Fokus </a:t>
            </a:r>
            <a:endParaRPr sz="200"/>
          </a:p>
        </p:txBody>
      </p:sp>
      <p:grpSp>
        <p:nvGrpSpPr>
          <p:cNvPr id="299" name="Google Shape;299;p27"/>
          <p:cNvGrpSpPr/>
          <p:nvPr/>
        </p:nvGrpSpPr>
        <p:grpSpPr>
          <a:xfrm>
            <a:off x="0" y="4650300"/>
            <a:ext cx="9144000" cy="493200"/>
            <a:chOff x="0" y="4650300"/>
            <a:chExt cx="9144000" cy="493200"/>
          </a:xfrm>
        </p:grpSpPr>
        <p:sp>
          <p:nvSpPr>
            <p:cNvPr id="300" name="Google Shape;300;p27"/>
            <p:cNvSpPr/>
            <p:nvPr/>
          </p:nvSpPr>
          <p:spPr>
            <a:xfrm>
              <a:off x="0" y="4650300"/>
              <a:ext cx="9144000" cy="493200"/>
            </a:xfrm>
            <a:prstGeom prst="rect">
              <a:avLst/>
            </a:prstGeom>
            <a:solidFill>
              <a:srgbClr val="4A4E9B"/>
            </a:solidFill>
            <a:ln w="9525" cap="flat" cmpd="sng">
              <a:solidFill>
                <a:srgbClr val="4A4E9B"/>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sv-SE" dirty="0">
                  <a:solidFill>
                    <a:schemeClr val="bg1"/>
                  </a:solidFill>
                  <a:latin typeface="Calibri"/>
                  <a:ea typeface="Calibri"/>
                  <a:cs typeface="Calibri"/>
                  <a:sym typeface="Calibri"/>
                </a:rPr>
                <a:t>Manual </a:t>
              </a:r>
              <a:r>
                <a:rPr lang="sv-SE" dirty="0" err="1">
                  <a:solidFill>
                    <a:schemeClr val="bg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läsläge</a:t>
              </a:r>
              <a:r>
                <a:rPr lang="sv-SE" dirty="0">
                  <a:solidFill>
                    <a:schemeClr val="bg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 </a:t>
              </a:r>
              <a:r>
                <a:rPr lang="sv-SE" dirty="0" err="1">
                  <a:solidFill>
                    <a:schemeClr val="bg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Chrome</a:t>
              </a:r>
              <a:endParaRPr dirty="0">
                <a:solidFill>
                  <a:schemeClr val="bg1"/>
                </a:solidFill>
                <a:latin typeface="Calibri"/>
                <a:ea typeface="Calibri"/>
                <a:cs typeface="Calibri"/>
                <a:sym typeface="Calibri"/>
              </a:endParaRPr>
            </a:p>
          </p:txBody>
        </p:sp>
        <p:pic>
          <p:nvPicPr>
            <p:cNvPr id="301" name="Google Shape;301;p27" title="AVM_NY_logo_ vit Liggande.png"/>
            <p:cNvPicPr preferRelativeResize="0"/>
            <p:nvPr/>
          </p:nvPicPr>
          <p:blipFill>
            <a:blip r:embed="rId4">
              <a:alphaModFix/>
            </a:blip>
            <a:stretch>
              <a:fillRect/>
            </a:stretch>
          </p:blipFill>
          <p:spPr>
            <a:xfrm>
              <a:off x="7946750" y="4747000"/>
              <a:ext cx="1071427" cy="299775"/>
            </a:xfrm>
            <a:prstGeom prst="rect">
              <a:avLst/>
            </a:prstGeom>
            <a:noFill/>
            <a:ln>
              <a:noFill/>
            </a:ln>
          </p:spPr>
        </p:pic>
      </p:grpSp>
      <p:sp>
        <p:nvSpPr>
          <p:cNvPr id="302" name="Google Shape;302;p27"/>
          <p:cNvSpPr txBox="1"/>
          <p:nvPr/>
        </p:nvSpPr>
        <p:spPr>
          <a:xfrm>
            <a:off x="0" y="4650300"/>
            <a:ext cx="15327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sv-SE" sz="2000">
                <a:solidFill>
                  <a:schemeClr val="lt1"/>
                </a:solidFill>
                <a:latin typeface="Lexend Light"/>
                <a:ea typeface="Lexend Light"/>
                <a:cs typeface="Lexend Light"/>
                <a:sym typeface="Lexend Light"/>
              </a:rPr>
              <a:t>Fokus </a:t>
            </a:r>
            <a:endParaRPr sz="200"/>
          </a:p>
        </p:txBody>
      </p:sp>
      <p:sp>
        <p:nvSpPr>
          <p:cNvPr id="303" name="Google Shape;303;p27"/>
          <p:cNvSpPr/>
          <p:nvPr/>
        </p:nvSpPr>
        <p:spPr>
          <a:xfrm rot="409">
            <a:off x="457200" y="275950"/>
            <a:ext cx="5038500" cy="798000"/>
          </a:xfrm>
          <a:prstGeom prst="round2DiagRect">
            <a:avLst>
              <a:gd name="adj1" fmla="val 49117"/>
              <a:gd name="adj2" fmla="val 0"/>
            </a:avLst>
          </a:prstGeom>
          <a:solidFill>
            <a:srgbClr val="4A4E9B"/>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304" name="Google Shape;304;p27"/>
          <p:cNvSpPr txBox="1">
            <a:spLocks noGrp="1"/>
          </p:cNvSpPr>
          <p:nvPr>
            <p:ph type="title"/>
          </p:nvPr>
        </p:nvSpPr>
        <p:spPr>
          <a:xfrm>
            <a:off x="457200" y="275775"/>
            <a:ext cx="5171100" cy="7986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SzPts val="990"/>
              <a:buNone/>
            </a:pPr>
            <a:r>
              <a:rPr lang="sv-SE" sz="2400" dirty="0" err="1">
                <a:solidFill>
                  <a:schemeClr val="lt1"/>
                </a:solidFill>
                <a:latin typeface="Lexend Light"/>
                <a:ea typeface="Lexend Light"/>
                <a:cs typeface="Lexend Light"/>
                <a:sym typeface="Lexend Light"/>
              </a:rPr>
              <a:t>Läsläge</a:t>
            </a:r>
            <a:r>
              <a:rPr lang="sv-SE" sz="2400" dirty="0">
                <a:solidFill>
                  <a:schemeClr val="lt1"/>
                </a:solidFill>
                <a:latin typeface="Lexend Light"/>
                <a:ea typeface="Lexend Light"/>
                <a:cs typeface="Lexend Light"/>
                <a:sym typeface="Lexend Light"/>
              </a:rPr>
              <a:t> i webbläsaren </a:t>
            </a:r>
            <a:r>
              <a:rPr lang="sv-SE" sz="2400" dirty="0" err="1">
                <a:solidFill>
                  <a:schemeClr val="lt1"/>
                </a:solidFill>
                <a:latin typeface="Lexend Light"/>
                <a:ea typeface="Lexend Light"/>
                <a:cs typeface="Lexend Light"/>
                <a:sym typeface="Lexend Light"/>
              </a:rPr>
              <a:t>Chrome</a:t>
            </a:r>
            <a:endParaRPr sz="2400" dirty="0">
              <a:solidFill>
                <a:schemeClr val="lt1"/>
              </a:solidFill>
              <a:latin typeface="Lexend Light"/>
              <a:ea typeface="Lexend Light"/>
              <a:cs typeface="Lexend Light"/>
              <a:sym typeface="Lexend Light"/>
            </a:endParaRPr>
          </a:p>
        </p:txBody>
      </p:sp>
      <p:pic>
        <p:nvPicPr>
          <p:cNvPr id="305" name="Google Shape;305;p27"/>
          <p:cNvPicPr preferRelativeResize="0"/>
          <p:nvPr/>
        </p:nvPicPr>
        <p:blipFill rotWithShape="1">
          <a:blip r:embed="rId5">
            <a:alphaModFix/>
          </a:blip>
          <a:srcRect l="15860" b="8567"/>
          <a:stretch/>
        </p:blipFill>
        <p:spPr>
          <a:xfrm>
            <a:off x="2832600" y="1074251"/>
            <a:ext cx="4778700" cy="3458975"/>
          </a:xfrm>
          <a:prstGeom prst="rect">
            <a:avLst/>
          </a:prstGeom>
          <a:noFill/>
          <a:ln>
            <a:noFill/>
          </a:ln>
          <a:effectLst>
            <a:outerShdw blurRad="57150" dist="19050" dir="5400000" algn="bl" rotWithShape="0">
              <a:srgbClr val="000000">
                <a:alpha val="50000"/>
              </a:srgbClr>
            </a:outerShdw>
          </a:effectLst>
        </p:spPr>
      </p:pic>
      <p:grpSp>
        <p:nvGrpSpPr>
          <p:cNvPr id="306" name="Google Shape;306;p27"/>
          <p:cNvGrpSpPr/>
          <p:nvPr/>
        </p:nvGrpSpPr>
        <p:grpSpPr>
          <a:xfrm>
            <a:off x="5224432" y="709985"/>
            <a:ext cx="2195094" cy="911888"/>
            <a:chOff x="5425500" y="709963"/>
            <a:chExt cx="2247000" cy="911888"/>
          </a:xfrm>
        </p:grpSpPr>
        <p:sp>
          <p:nvSpPr>
            <p:cNvPr id="307" name="Google Shape;307;p27"/>
            <p:cNvSpPr/>
            <p:nvPr/>
          </p:nvSpPr>
          <p:spPr>
            <a:xfrm>
              <a:off x="5734500" y="1082150"/>
              <a:ext cx="1938000" cy="539700"/>
            </a:xfrm>
            <a:prstGeom prst="rightArrowCallout">
              <a:avLst>
                <a:gd name="adj1" fmla="val 25000"/>
                <a:gd name="adj2" fmla="val 25000"/>
                <a:gd name="adj3" fmla="val 25000"/>
                <a:gd name="adj4" fmla="val 64977"/>
              </a:avLst>
            </a:prstGeom>
            <a:solidFill>
              <a:srgbClr val="E13288"/>
            </a:solidFill>
            <a:ln w="9525" cap="flat" cmpd="sng">
              <a:solidFill>
                <a:srgbClr val="000000"/>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sv-SE" sz="1100">
                  <a:solidFill>
                    <a:schemeClr val="lt1"/>
                  </a:solidFill>
                  <a:latin typeface="Lexend Light"/>
                  <a:ea typeface="Lexend Light"/>
                  <a:cs typeface="Lexend Light"/>
                  <a:sym typeface="Lexend Light"/>
                </a:rPr>
                <a:t>Klicka på de tre prickarna</a:t>
              </a:r>
              <a:endParaRPr sz="1100" b="1">
                <a:solidFill>
                  <a:schemeClr val="lt1"/>
                </a:solidFill>
                <a:latin typeface="Lexend"/>
                <a:ea typeface="Lexend"/>
                <a:cs typeface="Lexend"/>
                <a:sym typeface="Lexend"/>
              </a:endParaRPr>
            </a:p>
          </p:txBody>
        </p:sp>
        <p:sp>
          <p:nvSpPr>
            <p:cNvPr id="308" name="Google Shape;308;p27"/>
            <p:cNvSpPr/>
            <p:nvPr/>
          </p:nvSpPr>
          <p:spPr>
            <a:xfrm>
              <a:off x="5425500" y="709963"/>
              <a:ext cx="493200" cy="493200"/>
            </a:xfrm>
            <a:prstGeom prst="ellipse">
              <a:avLst/>
            </a:prstGeom>
            <a:solidFill>
              <a:srgbClr val="4A4E9B"/>
            </a:solidFill>
            <a:ln w="9525" cap="flat" cmpd="sng">
              <a:solidFill>
                <a:schemeClr val="dk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sv-SE">
                  <a:solidFill>
                    <a:schemeClr val="lt1"/>
                  </a:solidFill>
                  <a:latin typeface="Lexend Light"/>
                  <a:ea typeface="Lexend Light"/>
                  <a:cs typeface="Lexend Light"/>
                  <a:sym typeface="Lexend Light"/>
                </a:rPr>
                <a:t>1.</a:t>
              </a:r>
              <a:endParaRPr>
                <a:solidFill>
                  <a:schemeClr val="lt1"/>
                </a:solidFill>
                <a:latin typeface="Lexend Light"/>
                <a:ea typeface="Lexend Light"/>
                <a:cs typeface="Lexend Light"/>
                <a:sym typeface="Lexend Light"/>
              </a:endParaRPr>
            </a:p>
          </p:txBody>
        </p:sp>
      </p:grpSp>
      <p:sp>
        <p:nvSpPr>
          <p:cNvPr id="309" name="Google Shape;309;p27"/>
          <p:cNvSpPr/>
          <p:nvPr/>
        </p:nvSpPr>
        <p:spPr>
          <a:xfrm>
            <a:off x="7419525" y="1135825"/>
            <a:ext cx="332400" cy="351000"/>
          </a:xfrm>
          <a:prstGeom prst="ellipse">
            <a:avLst/>
          </a:prstGeom>
          <a:noFill/>
          <a:ln w="19050" cap="flat" cmpd="sng">
            <a:solidFill>
              <a:srgbClr val="E1328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310" name="Google Shape;310;p27"/>
          <p:cNvSpPr/>
          <p:nvPr/>
        </p:nvSpPr>
        <p:spPr>
          <a:xfrm>
            <a:off x="6061425" y="3467500"/>
            <a:ext cx="771900" cy="351000"/>
          </a:xfrm>
          <a:prstGeom prst="ellipse">
            <a:avLst/>
          </a:prstGeom>
          <a:noFill/>
          <a:ln w="19050" cap="flat" cmpd="sng">
            <a:solidFill>
              <a:srgbClr val="E1328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311" name="Google Shape;311;p27"/>
          <p:cNvSpPr/>
          <p:nvPr/>
        </p:nvSpPr>
        <p:spPr>
          <a:xfrm>
            <a:off x="4723800" y="3582975"/>
            <a:ext cx="771900" cy="351000"/>
          </a:xfrm>
          <a:prstGeom prst="ellipse">
            <a:avLst/>
          </a:prstGeom>
          <a:noFill/>
          <a:ln w="19050" cap="flat" cmpd="sng">
            <a:solidFill>
              <a:srgbClr val="E1328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grpSp>
        <p:nvGrpSpPr>
          <p:cNvPr id="312" name="Google Shape;312;p27"/>
          <p:cNvGrpSpPr/>
          <p:nvPr/>
        </p:nvGrpSpPr>
        <p:grpSpPr>
          <a:xfrm>
            <a:off x="2583600" y="3076588"/>
            <a:ext cx="2195102" cy="911222"/>
            <a:chOff x="5425493" y="710628"/>
            <a:chExt cx="2247007" cy="911222"/>
          </a:xfrm>
        </p:grpSpPr>
        <p:sp>
          <p:nvSpPr>
            <p:cNvPr id="313" name="Google Shape;313;p27"/>
            <p:cNvSpPr/>
            <p:nvPr/>
          </p:nvSpPr>
          <p:spPr>
            <a:xfrm>
              <a:off x="5734500" y="1082150"/>
              <a:ext cx="1938000" cy="539700"/>
            </a:xfrm>
            <a:prstGeom prst="rightArrowCallout">
              <a:avLst>
                <a:gd name="adj1" fmla="val 25000"/>
                <a:gd name="adj2" fmla="val 25000"/>
                <a:gd name="adj3" fmla="val 25000"/>
                <a:gd name="adj4" fmla="val 64977"/>
              </a:avLst>
            </a:prstGeom>
            <a:solidFill>
              <a:srgbClr val="E13288"/>
            </a:solidFill>
            <a:ln w="9525" cap="flat" cmpd="sng">
              <a:solidFill>
                <a:srgbClr val="000000"/>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sv-SE" sz="1100">
                  <a:solidFill>
                    <a:schemeClr val="lt1"/>
                  </a:solidFill>
                  <a:latin typeface="Lexend Light"/>
                  <a:ea typeface="Lexend Light"/>
                  <a:cs typeface="Lexend Light"/>
                  <a:sym typeface="Lexend Light"/>
                </a:rPr>
                <a:t>Välj “Läsläge”</a:t>
              </a:r>
              <a:endParaRPr sz="1100" b="1">
                <a:solidFill>
                  <a:schemeClr val="lt1"/>
                </a:solidFill>
                <a:latin typeface="Lexend"/>
                <a:ea typeface="Lexend"/>
                <a:cs typeface="Lexend"/>
                <a:sym typeface="Lexend"/>
              </a:endParaRPr>
            </a:p>
          </p:txBody>
        </p:sp>
        <p:sp>
          <p:nvSpPr>
            <p:cNvPr id="314" name="Google Shape;314;p27"/>
            <p:cNvSpPr/>
            <p:nvPr/>
          </p:nvSpPr>
          <p:spPr>
            <a:xfrm>
              <a:off x="5425493" y="710628"/>
              <a:ext cx="493200" cy="492600"/>
            </a:xfrm>
            <a:prstGeom prst="ellipse">
              <a:avLst/>
            </a:prstGeom>
            <a:solidFill>
              <a:srgbClr val="4A4E9B"/>
            </a:solidFill>
            <a:ln w="9525" cap="flat" cmpd="sng">
              <a:solidFill>
                <a:schemeClr val="dk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sv-SE">
                  <a:solidFill>
                    <a:schemeClr val="lt1"/>
                  </a:solidFill>
                  <a:latin typeface="Lexend Light"/>
                  <a:ea typeface="Lexend Light"/>
                  <a:cs typeface="Lexend Light"/>
                  <a:sym typeface="Lexend Light"/>
                </a:rPr>
                <a:t>3.</a:t>
              </a:r>
              <a:endParaRPr>
                <a:solidFill>
                  <a:schemeClr val="lt1"/>
                </a:solidFill>
                <a:latin typeface="Lexend Light"/>
                <a:ea typeface="Lexend Light"/>
                <a:cs typeface="Lexend Light"/>
                <a:sym typeface="Lexend Light"/>
              </a:endParaRPr>
            </a:p>
          </p:txBody>
        </p:sp>
      </p:grpSp>
      <p:grpSp>
        <p:nvGrpSpPr>
          <p:cNvPr id="315" name="Google Shape;315;p27"/>
          <p:cNvGrpSpPr/>
          <p:nvPr/>
        </p:nvGrpSpPr>
        <p:grpSpPr>
          <a:xfrm>
            <a:off x="6879550" y="2974300"/>
            <a:ext cx="2204250" cy="888825"/>
            <a:chOff x="6879550" y="2974300"/>
            <a:chExt cx="2204250" cy="888825"/>
          </a:xfrm>
        </p:grpSpPr>
        <p:sp>
          <p:nvSpPr>
            <p:cNvPr id="316" name="Google Shape;316;p27"/>
            <p:cNvSpPr/>
            <p:nvPr/>
          </p:nvSpPr>
          <p:spPr>
            <a:xfrm>
              <a:off x="6879550" y="3370525"/>
              <a:ext cx="2151600" cy="492600"/>
            </a:xfrm>
            <a:prstGeom prst="leftArrowCallout">
              <a:avLst>
                <a:gd name="adj1" fmla="val 25000"/>
                <a:gd name="adj2" fmla="val 25000"/>
                <a:gd name="adj3" fmla="val 25000"/>
                <a:gd name="adj4" fmla="val 64977"/>
              </a:avLst>
            </a:prstGeom>
            <a:solidFill>
              <a:srgbClr val="E13288"/>
            </a:solidFill>
            <a:ln w="9525" cap="flat" cmpd="sng">
              <a:solidFill>
                <a:schemeClr val="dk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sv-SE" sz="1100">
                  <a:solidFill>
                    <a:schemeClr val="lt1"/>
                  </a:solidFill>
                  <a:latin typeface="Lexend Light"/>
                  <a:ea typeface="Lexend Light"/>
                  <a:cs typeface="Lexend Light"/>
                  <a:sym typeface="Lexend Light"/>
                </a:rPr>
                <a:t>Välj “Fler verktyg”</a:t>
              </a:r>
              <a:endParaRPr sz="1100">
                <a:solidFill>
                  <a:schemeClr val="lt1"/>
                </a:solidFill>
                <a:latin typeface="Lexend Light"/>
                <a:ea typeface="Lexend Light"/>
                <a:cs typeface="Lexend Light"/>
                <a:sym typeface="Lexend Light"/>
              </a:endParaRPr>
            </a:p>
          </p:txBody>
        </p:sp>
        <p:sp>
          <p:nvSpPr>
            <p:cNvPr id="317" name="Google Shape;317;p27"/>
            <p:cNvSpPr/>
            <p:nvPr/>
          </p:nvSpPr>
          <p:spPr>
            <a:xfrm>
              <a:off x="8585200" y="2974300"/>
              <a:ext cx="498600" cy="493200"/>
            </a:xfrm>
            <a:prstGeom prst="ellipse">
              <a:avLst/>
            </a:prstGeom>
            <a:solidFill>
              <a:srgbClr val="4A4E9B"/>
            </a:solidFill>
            <a:ln w="9525" cap="flat" cmpd="sng">
              <a:solidFill>
                <a:schemeClr val="dk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sv-SE">
                  <a:solidFill>
                    <a:schemeClr val="lt1"/>
                  </a:solidFill>
                  <a:latin typeface="Lexend Light"/>
                  <a:ea typeface="Lexend Light"/>
                  <a:cs typeface="Lexend Light"/>
                  <a:sym typeface="Lexend Light"/>
                </a:rPr>
                <a:t>2.</a:t>
              </a:r>
              <a:endParaRPr>
                <a:solidFill>
                  <a:schemeClr val="lt1"/>
                </a:solidFill>
                <a:latin typeface="Lexend Light"/>
                <a:ea typeface="Lexend Light"/>
                <a:cs typeface="Lexend Light"/>
                <a:sym typeface="Lexend Light"/>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6"/>
                                        </p:tgtEl>
                                        <p:attrNameLst>
                                          <p:attrName>style.visibility</p:attrName>
                                        </p:attrNameLst>
                                      </p:cBhvr>
                                      <p:to>
                                        <p:strVal val="visible"/>
                                      </p:to>
                                    </p:set>
                                    <p:animEffect transition="in" filter="fade">
                                      <p:cBhvr>
                                        <p:cTn id="7" dur="1000"/>
                                        <p:tgtEl>
                                          <p:spTgt spid="30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15"/>
                                        </p:tgtEl>
                                        <p:attrNameLst>
                                          <p:attrName>style.visibility</p:attrName>
                                        </p:attrNameLst>
                                      </p:cBhvr>
                                      <p:to>
                                        <p:strVal val="visible"/>
                                      </p:to>
                                    </p:set>
                                    <p:animEffect transition="in" filter="fade">
                                      <p:cBhvr>
                                        <p:cTn id="12" dur="1000"/>
                                        <p:tgtEl>
                                          <p:spTgt spid="31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12"/>
                                        </p:tgtEl>
                                        <p:attrNameLst>
                                          <p:attrName>style.visibility</p:attrName>
                                        </p:attrNameLst>
                                      </p:cBhvr>
                                      <p:to>
                                        <p:strVal val="visible"/>
                                      </p:to>
                                    </p:set>
                                    <p:animEffect transition="in" filter="fade">
                                      <p:cBhvr>
                                        <p:cTn id="17" dur="1000"/>
                                        <p:tgtEl>
                                          <p:spTgt spid="3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21"/>
        <p:cNvGrpSpPr/>
        <p:nvPr/>
      </p:nvGrpSpPr>
      <p:grpSpPr>
        <a:xfrm>
          <a:off x="0" y="0"/>
          <a:ext cx="0" cy="0"/>
          <a:chOff x="0" y="0"/>
          <a:chExt cx="0" cy="0"/>
        </a:xfrm>
      </p:grpSpPr>
      <p:sp>
        <p:nvSpPr>
          <p:cNvPr id="322" name="Google Shape;322;p28"/>
          <p:cNvSpPr txBox="1"/>
          <p:nvPr/>
        </p:nvSpPr>
        <p:spPr>
          <a:xfrm>
            <a:off x="7611300" y="4650600"/>
            <a:ext cx="1532700" cy="4926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sv-SE" sz="2000">
                <a:solidFill>
                  <a:schemeClr val="lt1"/>
                </a:solidFill>
                <a:latin typeface="Lexend Light"/>
                <a:ea typeface="Lexend Light"/>
                <a:cs typeface="Lexend Light"/>
                <a:sym typeface="Lexend Light"/>
              </a:rPr>
              <a:t>Fokus </a:t>
            </a:r>
            <a:endParaRPr sz="200"/>
          </a:p>
        </p:txBody>
      </p:sp>
      <p:grpSp>
        <p:nvGrpSpPr>
          <p:cNvPr id="323" name="Google Shape;323;p28"/>
          <p:cNvGrpSpPr/>
          <p:nvPr/>
        </p:nvGrpSpPr>
        <p:grpSpPr>
          <a:xfrm>
            <a:off x="0" y="4650300"/>
            <a:ext cx="9144000" cy="493200"/>
            <a:chOff x="0" y="4650300"/>
            <a:chExt cx="9144000" cy="493200"/>
          </a:xfrm>
        </p:grpSpPr>
        <p:sp>
          <p:nvSpPr>
            <p:cNvPr id="324" name="Google Shape;324;p28"/>
            <p:cNvSpPr/>
            <p:nvPr/>
          </p:nvSpPr>
          <p:spPr>
            <a:xfrm>
              <a:off x="0" y="4650300"/>
              <a:ext cx="9144000" cy="493200"/>
            </a:xfrm>
            <a:prstGeom prst="rect">
              <a:avLst/>
            </a:prstGeom>
            <a:solidFill>
              <a:srgbClr val="4A4E9B"/>
            </a:solidFill>
            <a:ln w="9525" cap="flat" cmpd="sng">
              <a:solidFill>
                <a:srgbClr val="4A4E9B"/>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sv-SE" dirty="0">
                  <a:solidFill>
                    <a:schemeClr val="bg1"/>
                  </a:solidFill>
                  <a:latin typeface="Calibri"/>
                  <a:ea typeface="Calibri"/>
                  <a:cs typeface="Calibri"/>
                  <a:sym typeface="Calibri"/>
                </a:rPr>
                <a:t>Manual för tillägget </a:t>
              </a:r>
              <a:r>
                <a:rPr lang="sv-SE" dirty="0" err="1">
                  <a:solidFill>
                    <a:schemeClr val="bg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Läsvy</a:t>
              </a:r>
              <a:r>
                <a:rPr lang="sv-SE" dirty="0">
                  <a:solidFill>
                    <a:schemeClr val="bg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 i </a:t>
              </a:r>
              <a:r>
                <a:rPr lang="sv-SE" dirty="0" err="1">
                  <a:solidFill>
                    <a:schemeClr val="bg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Chrome</a:t>
              </a:r>
              <a:endParaRPr dirty="0">
                <a:solidFill>
                  <a:schemeClr val="bg1"/>
                </a:solidFill>
                <a:latin typeface="Calibri"/>
                <a:ea typeface="Calibri"/>
                <a:cs typeface="Calibri"/>
                <a:sym typeface="Calibri"/>
              </a:endParaRPr>
            </a:p>
          </p:txBody>
        </p:sp>
        <p:pic>
          <p:nvPicPr>
            <p:cNvPr id="325" name="Google Shape;325;p28" title="AVM_NY_logo_ vit Liggande.png"/>
            <p:cNvPicPr preferRelativeResize="0"/>
            <p:nvPr/>
          </p:nvPicPr>
          <p:blipFill>
            <a:blip r:embed="rId4">
              <a:alphaModFix/>
            </a:blip>
            <a:stretch>
              <a:fillRect/>
            </a:stretch>
          </p:blipFill>
          <p:spPr>
            <a:xfrm>
              <a:off x="7946750" y="4747000"/>
              <a:ext cx="1071427" cy="299775"/>
            </a:xfrm>
            <a:prstGeom prst="rect">
              <a:avLst/>
            </a:prstGeom>
            <a:noFill/>
            <a:ln>
              <a:noFill/>
            </a:ln>
          </p:spPr>
        </p:pic>
      </p:grpSp>
      <p:sp>
        <p:nvSpPr>
          <p:cNvPr id="326" name="Google Shape;326;p28"/>
          <p:cNvSpPr txBox="1"/>
          <p:nvPr/>
        </p:nvSpPr>
        <p:spPr>
          <a:xfrm>
            <a:off x="0" y="4650300"/>
            <a:ext cx="15327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sv-SE" sz="2000">
                <a:solidFill>
                  <a:schemeClr val="lt1"/>
                </a:solidFill>
                <a:latin typeface="Lexend Light"/>
                <a:ea typeface="Lexend Light"/>
                <a:cs typeface="Lexend Light"/>
                <a:sym typeface="Lexend Light"/>
              </a:rPr>
              <a:t>Fokus </a:t>
            </a:r>
            <a:endParaRPr sz="200"/>
          </a:p>
        </p:txBody>
      </p:sp>
      <p:sp>
        <p:nvSpPr>
          <p:cNvPr id="327" name="Google Shape;327;p28"/>
          <p:cNvSpPr/>
          <p:nvPr/>
        </p:nvSpPr>
        <p:spPr>
          <a:xfrm rot="409">
            <a:off x="457200" y="275950"/>
            <a:ext cx="5038500" cy="798000"/>
          </a:xfrm>
          <a:prstGeom prst="round2DiagRect">
            <a:avLst>
              <a:gd name="adj1" fmla="val 49117"/>
              <a:gd name="adj2" fmla="val 0"/>
            </a:avLst>
          </a:prstGeom>
          <a:solidFill>
            <a:srgbClr val="4A4E9B"/>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328" name="Google Shape;328;p28"/>
          <p:cNvSpPr txBox="1">
            <a:spLocks noGrp="1"/>
          </p:cNvSpPr>
          <p:nvPr>
            <p:ph type="title"/>
          </p:nvPr>
        </p:nvSpPr>
        <p:spPr>
          <a:xfrm>
            <a:off x="457200" y="275775"/>
            <a:ext cx="5038500" cy="7986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sv-SE" sz="3200" b="1">
                <a:solidFill>
                  <a:schemeClr val="lt1"/>
                </a:solidFill>
                <a:latin typeface="Lexend"/>
                <a:ea typeface="Lexend"/>
                <a:cs typeface="Lexend"/>
                <a:sym typeface="Lexend"/>
              </a:rPr>
              <a:t>Läsvy </a:t>
            </a:r>
            <a:r>
              <a:rPr lang="sv-SE" sz="3200">
                <a:solidFill>
                  <a:schemeClr val="lt1"/>
                </a:solidFill>
                <a:latin typeface="Lexend Light"/>
                <a:ea typeface="Lexend Light"/>
                <a:cs typeface="Lexend Light"/>
                <a:sym typeface="Lexend Light"/>
              </a:rPr>
              <a:t>tillägg i Chrome</a:t>
            </a:r>
            <a:endParaRPr sz="3200">
              <a:solidFill>
                <a:schemeClr val="lt1"/>
              </a:solidFill>
              <a:latin typeface="Lexend Light"/>
              <a:ea typeface="Lexend Light"/>
              <a:cs typeface="Lexend Light"/>
              <a:sym typeface="Lexend Light"/>
            </a:endParaRPr>
          </a:p>
        </p:txBody>
      </p:sp>
      <p:pic>
        <p:nvPicPr>
          <p:cNvPr id="329" name="Google Shape;329;p28"/>
          <p:cNvPicPr preferRelativeResize="0"/>
          <p:nvPr/>
        </p:nvPicPr>
        <p:blipFill>
          <a:blip r:embed="rId5">
            <a:alphaModFix/>
          </a:blip>
          <a:stretch>
            <a:fillRect/>
          </a:stretch>
        </p:blipFill>
        <p:spPr>
          <a:xfrm rot="951746">
            <a:off x="6062350" y="294250"/>
            <a:ext cx="1017025" cy="1017025"/>
          </a:xfrm>
          <a:prstGeom prst="rect">
            <a:avLst/>
          </a:prstGeom>
          <a:noFill/>
          <a:ln>
            <a:noFill/>
          </a:ln>
        </p:spPr>
      </p:pic>
      <p:grpSp>
        <p:nvGrpSpPr>
          <p:cNvPr id="330" name="Google Shape;330;p28"/>
          <p:cNvGrpSpPr/>
          <p:nvPr/>
        </p:nvGrpSpPr>
        <p:grpSpPr>
          <a:xfrm>
            <a:off x="4769528" y="1605969"/>
            <a:ext cx="4119773" cy="2512615"/>
            <a:chOff x="1454450" y="1527875"/>
            <a:chExt cx="4992454" cy="3122425"/>
          </a:xfrm>
        </p:grpSpPr>
        <p:pic>
          <p:nvPicPr>
            <p:cNvPr id="331" name="Google Shape;331;p28"/>
            <p:cNvPicPr preferRelativeResize="0"/>
            <p:nvPr/>
          </p:nvPicPr>
          <p:blipFill rotWithShape="1">
            <a:blip r:embed="rId6">
              <a:alphaModFix/>
            </a:blip>
            <a:srcRect l="87360"/>
            <a:stretch/>
          </p:blipFill>
          <p:spPr>
            <a:xfrm>
              <a:off x="5495703" y="1735700"/>
              <a:ext cx="951202" cy="2914600"/>
            </a:xfrm>
            <a:prstGeom prst="rect">
              <a:avLst/>
            </a:prstGeom>
            <a:noFill/>
            <a:ln>
              <a:noFill/>
            </a:ln>
          </p:spPr>
        </p:pic>
        <p:pic>
          <p:nvPicPr>
            <p:cNvPr id="332" name="Google Shape;332;p28"/>
            <p:cNvPicPr preferRelativeResize="0"/>
            <p:nvPr/>
          </p:nvPicPr>
          <p:blipFill rotWithShape="1">
            <a:blip r:embed="rId6">
              <a:alphaModFix/>
            </a:blip>
            <a:srcRect r="39817"/>
            <a:stretch/>
          </p:blipFill>
          <p:spPr>
            <a:xfrm>
              <a:off x="1454450" y="1527875"/>
              <a:ext cx="4529375" cy="2914600"/>
            </a:xfrm>
            <a:prstGeom prst="rect">
              <a:avLst/>
            </a:prstGeom>
            <a:noFill/>
            <a:ln>
              <a:noFill/>
            </a:ln>
          </p:spPr>
        </p:pic>
      </p:grpSp>
      <p:grpSp>
        <p:nvGrpSpPr>
          <p:cNvPr id="333" name="Google Shape;333;p28"/>
          <p:cNvGrpSpPr/>
          <p:nvPr/>
        </p:nvGrpSpPr>
        <p:grpSpPr>
          <a:xfrm>
            <a:off x="346377" y="1158783"/>
            <a:ext cx="3485926" cy="3319781"/>
            <a:chOff x="83097" y="1247218"/>
            <a:chExt cx="3401900" cy="3240708"/>
          </a:xfrm>
        </p:grpSpPr>
        <p:pic>
          <p:nvPicPr>
            <p:cNvPr id="334" name="Google Shape;334;p28"/>
            <p:cNvPicPr preferRelativeResize="0"/>
            <p:nvPr/>
          </p:nvPicPr>
          <p:blipFill>
            <a:blip r:embed="rId7">
              <a:alphaModFix/>
            </a:blip>
            <a:stretch>
              <a:fillRect/>
            </a:stretch>
          </p:blipFill>
          <p:spPr>
            <a:xfrm>
              <a:off x="83097" y="1703675"/>
              <a:ext cx="3401900" cy="2784251"/>
            </a:xfrm>
            <a:prstGeom prst="rect">
              <a:avLst/>
            </a:prstGeom>
            <a:noFill/>
            <a:ln>
              <a:noFill/>
            </a:ln>
            <a:effectLst>
              <a:outerShdw blurRad="57150" dist="19050" dir="5400000" algn="bl" rotWithShape="0">
                <a:srgbClr val="000000">
                  <a:alpha val="50000"/>
                </a:srgbClr>
              </a:outerShdw>
            </a:effectLst>
          </p:spPr>
        </p:pic>
        <p:pic>
          <p:nvPicPr>
            <p:cNvPr id="335" name="Google Shape;335;p28"/>
            <p:cNvPicPr preferRelativeResize="0"/>
            <p:nvPr/>
          </p:nvPicPr>
          <p:blipFill>
            <a:blip r:embed="rId8">
              <a:alphaModFix/>
            </a:blip>
            <a:stretch>
              <a:fillRect/>
            </a:stretch>
          </p:blipFill>
          <p:spPr>
            <a:xfrm>
              <a:off x="1448768" y="1247218"/>
              <a:ext cx="2036224" cy="386425"/>
            </a:xfrm>
            <a:prstGeom prst="rect">
              <a:avLst/>
            </a:prstGeom>
            <a:noFill/>
            <a:ln>
              <a:noFill/>
            </a:ln>
            <a:effectLst>
              <a:outerShdw blurRad="57150" dist="19050" dir="5400000" algn="bl" rotWithShape="0">
                <a:srgbClr val="000000">
                  <a:alpha val="50000"/>
                </a:srgbClr>
              </a:outerShdw>
            </a:effectLst>
          </p:spPr>
        </p:pic>
      </p:grpSp>
      <p:sp>
        <p:nvSpPr>
          <p:cNvPr id="336" name="Google Shape;336;p28"/>
          <p:cNvSpPr/>
          <p:nvPr/>
        </p:nvSpPr>
        <p:spPr>
          <a:xfrm>
            <a:off x="3028850" y="1283575"/>
            <a:ext cx="286200" cy="257700"/>
          </a:xfrm>
          <a:prstGeom prst="ellipse">
            <a:avLst/>
          </a:prstGeom>
          <a:noFill/>
          <a:ln w="19050" cap="flat" cmpd="sng">
            <a:solidFill>
              <a:srgbClr val="E1328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grpSp>
        <p:nvGrpSpPr>
          <p:cNvPr id="337" name="Google Shape;337;p28"/>
          <p:cNvGrpSpPr/>
          <p:nvPr/>
        </p:nvGrpSpPr>
        <p:grpSpPr>
          <a:xfrm>
            <a:off x="837750" y="857800"/>
            <a:ext cx="2191100" cy="981202"/>
            <a:chOff x="1871875" y="2252175"/>
            <a:chExt cx="2191100" cy="981202"/>
          </a:xfrm>
        </p:grpSpPr>
        <p:sp>
          <p:nvSpPr>
            <p:cNvPr id="338" name="Google Shape;338;p28"/>
            <p:cNvSpPr/>
            <p:nvPr/>
          </p:nvSpPr>
          <p:spPr>
            <a:xfrm>
              <a:off x="2002875" y="2388877"/>
              <a:ext cx="2060100" cy="844500"/>
            </a:xfrm>
            <a:prstGeom prst="rightArrowCallout">
              <a:avLst>
                <a:gd name="adj1" fmla="val 25000"/>
                <a:gd name="adj2" fmla="val 25000"/>
                <a:gd name="adj3" fmla="val 25000"/>
                <a:gd name="adj4" fmla="val 64977"/>
              </a:avLst>
            </a:prstGeom>
            <a:solidFill>
              <a:srgbClr val="E13288"/>
            </a:solidFill>
            <a:ln w="9525" cap="flat" cmpd="sng">
              <a:solidFill>
                <a:srgbClr val="000000"/>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sv-SE" sz="1100">
                  <a:solidFill>
                    <a:schemeClr val="lt1"/>
                  </a:solidFill>
                  <a:latin typeface="Lexend Light"/>
                  <a:ea typeface="Lexend Light"/>
                  <a:cs typeface="Lexend Light"/>
                  <a:sym typeface="Lexend Light"/>
                </a:rPr>
                <a:t>Aktivera tillägget</a:t>
              </a:r>
              <a:endParaRPr sz="1100">
                <a:solidFill>
                  <a:schemeClr val="lt1"/>
                </a:solidFill>
                <a:latin typeface="Lexend Light"/>
                <a:ea typeface="Lexend Light"/>
                <a:cs typeface="Lexend Light"/>
                <a:sym typeface="Lexend Light"/>
              </a:endParaRPr>
            </a:p>
          </p:txBody>
        </p:sp>
        <p:sp>
          <p:nvSpPr>
            <p:cNvPr id="339" name="Google Shape;339;p28"/>
            <p:cNvSpPr/>
            <p:nvPr/>
          </p:nvSpPr>
          <p:spPr>
            <a:xfrm>
              <a:off x="1871875" y="2252175"/>
              <a:ext cx="498600" cy="493200"/>
            </a:xfrm>
            <a:prstGeom prst="ellipse">
              <a:avLst/>
            </a:prstGeom>
            <a:solidFill>
              <a:srgbClr val="4A4E9B"/>
            </a:solidFill>
            <a:ln w="9525" cap="flat" cmpd="sng">
              <a:solidFill>
                <a:schemeClr val="dk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sv-SE">
                  <a:solidFill>
                    <a:schemeClr val="lt1"/>
                  </a:solidFill>
                  <a:latin typeface="Lexend Light"/>
                  <a:ea typeface="Lexend Light"/>
                  <a:cs typeface="Lexend Light"/>
                  <a:sym typeface="Lexend Light"/>
                </a:rPr>
                <a:t>1.</a:t>
              </a:r>
              <a:endParaRPr>
                <a:solidFill>
                  <a:schemeClr val="lt1"/>
                </a:solidFill>
                <a:latin typeface="Lexend Light"/>
                <a:ea typeface="Lexend Light"/>
                <a:cs typeface="Lexend Light"/>
                <a:sym typeface="Lexend Light"/>
              </a:endParaRPr>
            </a:p>
          </p:txBody>
        </p:sp>
      </p:grpSp>
      <p:sp>
        <p:nvSpPr>
          <p:cNvPr id="340" name="Google Shape;340;p28"/>
          <p:cNvSpPr/>
          <p:nvPr/>
        </p:nvSpPr>
        <p:spPr>
          <a:xfrm>
            <a:off x="2949425" y="2571752"/>
            <a:ext cx="2060100" cy="844500"/>
          </a:xfrm>
          <a:prstGeom prst="rightArrowCallout">
            <a:avLst>
              <a:gd name="adj1" fmla="val 25000"/>
              <a:gd name="adj2" fmla="val 25000"/>
              <a:gd name="adj3" fmla="val 25000"/>
              <a:gd name="adj4" fmla="val 64977"/>
            </a:avLst>
          </a:prstGeom>
          <a:solidFill>
            <a:srgbClr val="E13288"/>
          </a:solidFill>
          <a:ln w="9525" cap="flat" cmpd="sng">
            <a:solidFill>
              <a:srgbClr val="000000"/>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sv-SE" sz="1100">
                <a:solidFill>
                  <a:schemeClr val="lt1"/>
                </a:solidFill>
                <a:latin typeface="Lexend Light"/>
                <a:ea typeface="Lexend Light"/>
                <a:cs typeface="Lexend Light"/>
                <a:sym typeface="Lexend Light"/>
              </a:rPr>
              <a:t>Samma artikel med </a:t>
            </a:r>
            <a:r>
              <a:rPr lang="sv-SE" sz="1100" b="1">
                <a:solidFill>
                  <a:schemeClr val="lt1"/>
                </a:solidFill>
                <a:latin typeface="Lexend"/>
                <a:ea typeface="Lexend"/>
                <a:cs typeface="Lexend"/>
                <a:sym typeface="Lexend"/>
              </a:rPr>
              <a:t>“Läsvy”</a:t>
            </a:r>
            <a:endParaRPr sz="1100" b="1">
              <a:solidFill>
                <a:schemeClr val="lt1"/>
              </a:solidFill>
              <a:latin typeface="Lexend"/>
              <a:ea typeface="Lexend"/>
              <a:cs typeface="Lexend"/>
              <a:sym typeface="Lexend"/>
            </a:endParaRPr>
          </a:p>
        </p:txBody>
      </p:sp>
      <p:sp>
        <p:nvSpPr>
          <p:cNvPr id="341" name="Google Shape;341;p28"/>
          <p:cNvSpPr/>
          <p:nvPr/>
        </p:nvSpPr>
        <p:spPr>
          <a:xfrm>
            <a:off x="6021325" y="1727250"/>
            <a:ext cx="2667900" cy="844500"/>
          </a:xfrm>
          <a:prstGeom prst="rightArrowCallout">
            <a:avLst>
              <a:gd name="adj1" fmla="val 25000"/>
              <a:gd name="adj2" fmla="val 25000"/>
              <a:gd name="adj3" fmla="val 25000"/>
              <a:gd name="adj4" fmla="val 64977"/>
            </a:avLst>
          </a:prstGeom>
          <a:solidFill>
            <a:srgbClr val="E13288"/>
          </a:solidFill>
          <a:ln w="9525" cap="flat" cmpd="sng">
            <a:solidFill>
              <a:srgbClr val="000000"/>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sv-SE" sz="1100">
                <a:solidFill>
                  <a:schemeClr val="lt1"/>
                </a:solidFill>
                <a:latin typeface="Lexend Light"/>
                <a:ea typeface="Lexend Light"/>
                <a:cs typeface="Lexend Light"/>
                <a:sym typeface="Lexend Light"/>
              </a:rPr>
              <a:t>Verktyg för att läslinjal, ändra typsnitt, storlek och uppläsning</a:t>
            </a:r>
            <a:endParaRPr sz="1100" b="1">
              <a:solidFill>
                <a:schemeClr val="lt1"/>
              </a:solidFill>
              <a:latin typeface="Lexend"/>
              <a:ea typeface="Lexend"/>
              <a:cs typeface="Lexend"/>
              <a:sym typeface="Lexen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37"/>
                                        </p:tgtEl>
                                        <p:attrNameLst>
                                          <p:attrName>style.visibility</p:attrName>
                                        </p:attrNameLst>
                                      </p:cBhvr>
                                      <p:to>
                                        <p:strVal val="visible"/>
                                      </p:to>
                                    </p:set>
                                    <p:animEffect transition="in" filter="fade">
                                      <p:cBhvr>
                                        <p:cTn id="7" dur="1000"/>
                                        <p:tgtEl>
                                          <p:spTgt spid="33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30"/>
                                        </p:tgtEl>
                                        <p:attrNameLst>
                                          <p:attrName>style.visibility</p:attrName>
                                        </p:attrNameLst>
                                      </p:cBhvr>
                                      <p:to>
                                        <p:strVal val="visible"/>
                                      </p:to>
                                    </p:set>
                                    <p:animEffect transition="in" filter="fade">
                                      <p:cBhvr>
                                        <p:cTn id="12" dur="1000"/>
                                        <p:tgtEl>
                                          <p:spTgt spid="33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40"/>
                                        </p:tgtEl>
                                        <p:attrNameLst>
                                          <p:attrName>style.visibility</p:attrName>
                                        </p:attrNameLst>
                                      </p:cBhvr>
                                      <p:to>
                                        <p:strVal val="visible"/>
                                      </p:to>
                                    </p:set>
                                    <p:animEffect transition="in" filter="fade">
                                      <p:cBhvr>
                                        <p:cTn id="17" dur="1000"/>
                                        <p:tgtEl>
                                          <p:spTgt spid="34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41"/>
                                        </p:tgtEl>
                                        <p:attrNameLst>
                                          <p:attrName>style.visibility</p:attrName>
                                        </p:attrNameLst>
                                      </p:cBhvr>
                                      <p:to>
                                        <p:strVal val="visible"/>
                                      </p:to>
                                    </p:set>
                                    <p:animEffect transition="in" filter="fade">
                                      <p:cBhvr>
                                        <p:cTn id="22" dur="1000"/>
                                        <p:tgtEl>
                                          <p:spTgt spid="3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45"/>
        <p:cNvGrpSpPr/>
        <p:nvPr/>
      </p:nvGrpSpPr>
      <p:grpSpPr>
        <a:xfrm>
          <a:off x="0" y="0"/>
          <a:ext cx="0" cy="0"/>
          <a:chOff x="0" y="0"/>
          <a:chExt cx="0" cy="0"/>
        </a:xfrm>
      </p:grpSpPr>
      <p:sp>
        <p:nvSpPr>
          <p:cNvPr id="346" name="Google Shape;346;p29"/>
          <p:cNvSpPr txBox="1"/>
          <p:nvPr/>
        </p:nvSpPr>
        <p:spPr>
          <a:xfrm>
            <a:off x="7611300" y="4650600"/>
            <a:ext cx="1532700" cy="4926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sv-SE" sz="2000">
                <a:solidFill>
                  <a:schemeClr val="lt1"/>
                </a:solidFill>
                <a:latin typeface="Lexend Light"/>
                <a:ea typeface="Lexend Light"/>
                <a:cs typeface="Lexend Light"/>
                <a:sym typeface="Lexend Light"/>
              </a:rPr>
              <a:t>Fokus </a:t>
            </a:r>
            <a:endParaRPr sz="200"/>
          </a:p>
        </p:txBody>
      </p:sp>
      <p:grpSp>
        <p:nvGrpSpPr>
          <p:cNvPr id="347" name="Google Shape;347;p29"/>
          <p:cNvGrpSpPr/>
          <p:nvPr/>
        </p:nvGrpSpPr>
        <p:grpSpPr>
          <a:xfrm>
            <a:off x="0" y="4650300"/>
            <a:ext cx="9144000" cy="493200"/>
            <a:chOff x="0" y="4650300"/>
            <a:chExt cx="9144000" cy="493200"/>
          </a:xfrm>
        </p:grpSpPr>
        <p:sp>
          <p:nvSpPr>
            <p:cNvPr id="348" name="Google Shape;348;p29"/>
            <p:cNvSpPr/>
            <p:nvPr/>
          </p:nvSpPr>
          <p:spPr>
            <a:xfrm>
              <a:off x="0" y="4650300"/>
              <a:ext cx="9144000" cy="493200"/>
            </a:xfrm>
            <a:prstGeom prst="rect">
              <a:avLst/>
            </a:prstGeom>
            <a:solidFill>
              <a:srgbClr val="4A4E9B"/>
            </a:solidFill>
            <a:ln w="9525" cap="flat" cmpd="sng">
              <a:solidFill>
                <a:srgbClr val="4A4E9B"/>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sv-SE" dirty="0">
                  <a:solidFill>
                    <a:schemeClr val="bg1"/>
                  </a:solidFill>
                  <a:latin typeface="Calibri"/>
                  <a:ea typeface="Calibri"/>
                  <a:cs typeface="Calibri"/>
                  <a:sym typeface="Calibri"/>
                </a:rPr>
                <a:t>Länk till manual för </a:t>
              </a:r>
              <a:r>
                <a:rPr lang="sv-SE" dirty="0" err="1">
                  <a:solidFill>
                    <a:schemeClr val="bg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Läsläge</a:t>
              </a:r>
              <a:r>
                <a:rPr lang="sv-SE" dirty="0">
                  <a:solidFill>
                    <a:schemeClr val="bg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 </a:t>
              </a:r>
              <a:r>
                <a:rPr lang="sv-SE" dirty="0" err="1">
                  <a:solidFill>
                    <a:schemeClr val="bg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Edge</a:t>
              </a:r>
              <a:endParaRPr dirty="0">
                <a:solidFill>
                  <a:schemeClr val="bg1"/>
                </a:solidFill>
                <a:latin typeface="Calibri"/>
                <a:ea typeface="Calibri"/>
                <a:cs typeface="Calibri"/>
                <a:sym typeface="Calibri"/>
              </a:endParaRPr>
            </a:p>
          </p:txBody>
        </p:sp>
        <p:pic>
          <p:nvPicPr>
            <p:cNvPr id="349" name="Google Shape;349;p29" title="AVM_NY_logo_ vit Liggande.png"/>
            <p:cNvPicPr preferRelativeResize="0"/>
            <p:nvPr/>
          </p:nvPicPr>
          <p:blipFill>
            <a:blip r:embed="rId4">
              <a:alphaModFix/>
            </a:blip>
            <a:stretch>
              <a:fillRect/>
            </a:stretch>
          </p:blipFill>
          <p:spPr>
            <a:xfrm>
              <a:off x="7946750" y="4747000"/>
              <a:ext cx="1071427" cy="299775"/>
            </a:xfrm>
            <a:prstGeom prst="rect">
              <a:avLst/>
            </a:prstGeom>
            <a:noFill/>
            <a:ln>
              <a:noFill/>
            </a:ln>
          </p:spPr>
        </p:pic>
      </p:grpSp>
      <p:sp>
        <p:nvSpPr>
          <p:cNvPr id="350" name="Google Shape;350;p29"/>
          <p:cNvSpPr txBox="1"/>
          <p:nvPr/>
        </p:nvSpPr>
        <p:spPr>
          <a:xfrm>
            <a:off x="0" y="4650300"/>
            <a:ext cx="15327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sv-SE" sz="2000">
                <a:solidFill>
                  <a:schemeClr val="lt1"/>
                </a:solidFill>
                <a:latin typeface="Lexend Light"/>
                <a:ea typeface="Lexend Light"/>
                <a:cs typeface="Lexend Light"/>
                <a:sym typeface="Lexend Light"/>
              </a:rPr>
              <a:t>Fokus </a:t>
            </a:r>
            <a:endParaRPr sz="200"/>
          </a:p>
        </p:txBody>
      </p:sp>
      <p:sp>
        <p:nvSpPr>
          <p:cNvPr id="351" name="Google Shape;351;p29"/>
          <p:cNvSpPr/>
          <p:nvPr/>
        </p:nvSpPr>
        <p:spPr>
          <a:xfrm rot="409">
            <a:off x="457200" y="275950"/>
            <a:ext cx="5038500" cy="798000"/>
          </a:xfrm>
          <a:prstGeom prst="round2DiagRect">
            <a:avLst>
              <a:gd name="adj1" fmla="val 49117"/>
              <a:gd name="adj2" fmla="val 0"/>
            </a:avLst>
          </a:prstGeom>
          <a:solidFill>
            <a:srgbClr val="4A4E9B"/>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352" name="Google Shape;352;p29"/>
          <p:cNvSpPr txBox="1">
            <a:spLocks noGrp="1"/>
          </p:cNvSpPr>
          <p:nvPr>
            <p:ph type="title"/>
          </p:nvPr>
        </p:nvSpPr>
        <p:spPr>
          <a:xfrm>
            <a:off x="457200" y="275775"/>
            <a:ext cx="5038500" cy="7986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sv-SE" sz="2800" dirty="0" err="1">
                <a:solidFill>
                  <a:schemeClr val="lt1"/>
                </a:solidFill>
                <a:latin typeface="Lexend Light"/>
                <a:ea typeface="Lexend Light"/>
                <a:cs typeface="Lexend Light"/>
                <a:sym typeface="Lexend Light"/>
              </a:rPr>
              <a:t>Läsläge</a:t>
            </a:r>
            <a:r>
              <a:rPr lang="sv-SE" sz="2800" dirty="0">
                <a:solidFill>
                  <a:schemeClr val="lt1"/>
                </a:solidFill>
                <a:latin typeface="Lexend Light"/>
                <a:ea typeface="Lexend Light"/>
                <a:cs typeface="Lexend Light"/>
                <a:sym typeface="Lexend Light"/>
              </a:rPr>
              <a:t> i Microsoft </a:t>
            </a:r>
            <a:r>
              <a:rPr lang="sv-SE" sz="2800" dirty="0" err="1">
                <a:solidFill>
                  <a:schemeClr val="lt1"/>
                </a:solidFill>
                <a:latin typeface="Lexend Light"/>
                <a:ea typeface="Lexend Light"/>
                <a:cs typeface="Lexend Light"/>
                <a:sym typeface="Lexend Light"/>
              </a:rPr>
              <a:t>Edge</a:t>
            </a:r>
            <a:endParaRPr sz="2800" dirty="0">
              <a:solidFill>
                <a:schemeClr val="lt1"/>
              </a:solidFill>
              <a:latin typeface="Lexend Light"/>
              <a:ea typeface="Lexend Light"/>
              <a:cs typeface="Lexend Light"/>
              <a:sym typeface="Lexend Light"/>
            </a:endParaRPr>
          </a:p>
        </p:txBody>
      </p:sp>
      <p:grpSp>
        <p:nvGrpSpPr>
          <p:cNvPr id="353" name="Google Shape;353;p29"/>
          <p:cNvGrpSpPr/>
          <p:nvPr/>
        </p:nvGrpSpPr>
        <p:grpSpPr>
          <a:xfrm>
            <a:off x="695867" y="1398750"/>
            <a:ext cx="2986608" cy="2378050"/>
            <a:chOff x="695867" y="1398750"/>
            <a:chExt cx="2986608" cy="2378050"/>
          </a:xfrm>
        </p:grpSpPr>
        <p:pic>
          <p:nvPicPr>
            <p:cNvPr id="354" name="Google Shape;354;p29"/>
            <p:cNvPicPr preferRelativeResize="0"/>
            <p:nvPr/>
          </p:nvPicPr>
          <p:blipFill>
            <a:blip r:embed="rId5">
              <a:alphaModFix/>
            </a:blip>
            <a:stretch>
              <a:fillRect/>
            </a:stretch>
          </p:blipFill>
          <p:spPr>
            <a:xfrm>
              <a:off x="695867" y="2115875"/>
              <a:ext cx="2986607" cy="1660925"/>
            </a:xfrm>
            <a:prstGeom prst="rect">
              <a:avLst/>
            </a:prstGeom>
            <a:noFill/>
            <a:ln>
              <a:noFill/>
            </a:ln>
          </p:spPr>
        </p:pic>
        <p:pic>
          <p:nvPicPr>
            <p:cNvPr id="355" name="Google Shape;355;p29"/>
            <p:cNvPicPr preferRelativeResize="0"/>
            <p:nvPr/>
          </p:nvPicPr>
          <p:blipFill rotWithShape="1">
            <a:blip r:embed="rId6">
              <a:alphaModFix/>
            </a:blip>
            <a:srcRect l="89804" b="19218"/>
            <a:stretch/>
          </p:blipFill>
          <p:spPr>
            <a:xfrm>
              <a:off x="1552125" y="1398750"/>
              <a:ext cx="2130350" cy="672925"/>
            </a:xfrm>
            <a:prstGeom prst="rect">
              <a:avLst/>
            </a:prstGeom>
            <a:noFill/>
            <a:ln>
              <a:noFill/>
            </a:ln>
          </p:spPr>
        </p:pic>
      </p:grpSp>
      <p:sp>
        <p:nvSpPr>
          <p:cNvPr id="356" name="Google Shape;356;p29"/>
          <p:cNvSpPr/>
          <p:nvPr/>
        </p:nvSpPr>
        <p:spPr>
          <a:xfrm>
            <a:off x="2372650" y="1488913"/>
            <a:ext cx="489300" cy="492600"/>
          </a:xfrm>
          <a:prstGeom prst="ellipse">
            <a:avLst/>
          </a:prstGeom>
          <a:noFill/>
          <a:ln w="19050" cap="flat" cmpd="sng">
            <a:solidFill>
              <a:srgbClr val="E1328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grpSp>
        <p:nvGrpSpPr>
          <p:cNvPr id="357" name="Google Shape;357;p29"/>
          <p:cNvGrpSpPr/>
          <p:nvPr/>
        </p:nvGrpSpPr>
        <p:grpSpPr>
          <a:xfrm>
            <a:off x="247050" y="1179963"/>
            <a:ext cx="2125600" cy="998627"/>
            <a:chOff x="1871875" y="2252175"/>
            <a:chExt cx="2125600" cy="998627"/>
          </a:xfrm>
        </p:grpSpPr>
        <p:sp>
          <p:nvSpPr>
            <p:cNvPr id="358" name="Google Shape;358;p29"/>
            <p:cNvSpPr/>
            <p:nvPr/>
          </p:nvSpPr>
          <p:spPr>
            <a:xfrm>
              <a:off x="1937375" y="2406302"/>
              <a:ext cx="2060100" cy="844500"/>
            </a:xfrm>
            <a:prstGeom prst="rightArrowCallout">
              <a:avLst>
                <a:gd name="adj1" fmla="val 25000"/>
                <a:gd name="adj2" fmla="val 25000"/>
                <a:gd name="adj3" fmla="val 25000"/>
                <a:gd name="adj4" fmla="val 64977"/>
              </a:avLst>
            </a:prstGeom>
            <a:solidFill>
              <a:srgbClr val="E13288"/>
            </a:solidFill>
            <a:ln w="9525" cap="flat" cmpd="sng">
              <a:solidFill>
                <a:srgbClr val="000000"/>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sv-SE" sz="1100">
                  <a:solidFill>
                    <a:schemeClr val="lt1"/>
                  </a:solidFill>
                  <a:latin typeface="Lexend Light"/>
                  <a:ea typeface="Lexend Light"/>
                  <a:cs typeface="Lexend Light"/>
                  <a:sym typeface="Lexend Light"/>
                </a:rPr>
                <a:t>Avancerat “läsläge”</a:t>
              </a:r>
              <a:endParaRPr sz="1100">
                <a:solidFill>
                  <a:schemeClr val="lt1"/>
                </a:solidFill>
                <a:latin typeface="Lexend Light"/>
                <a:ea typeface="Lexend Light"/>
                <a:cs typeface="Lexend Light"/>
                <a:sym typeface="Lexend Light"/>
              </a:endParaRPr>
            </a:p>
          </p:txBody>
        </p:sp>
        <p:sp>
          <p:nvSpPr>
            <p:cNvPr id="359" name="Google Shape;359;p29"/>
            <p:cNvSpPr/>
            <p:nvPr/>
          </p:nvSpPr>
          <p:spPr>
            <a:xfrm>
              <a:off x="1871875" y="2252175"/>
              <a:ext cx="498600" cy="493200"/>
            </a:xfrm>
            <a:prstGeom prst="ellipse">
              <a:avLst/>
            </a:prstGeom>
            <a:solidFill>
              <a:srgbClr val="4A4E9B"/>
            </a:solidFill>
            <a:ln w="9525" cap="flat" cmpd="sng">
              <a:solidFill>
                <a:schemeClr val="dk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sv-SE">
                  <a:solidFill>
                    <a:schemeClr val="lt1"/>
                  </a:solidFill>
                  <a:latin typeface="Lexend Light"/>
                  <a:ea typeface="Lexend Light"/>
                  <a:cs typeface="Lexend Light"/>
                  <a:sym typeface="Lexend Light"/>
                </a:rPr>
                <a:t>1.</a:t>
              </a:r>
              <a:endParaRPr>
                <a:solidFill>
                  <a:schemeClr val="lt1"/>
                </a:solidFill>
                <a:latin typeface="Lexend Light"/>
                <a:ea typeface="Lexend Light"/>
                <a:cs typeface="Lexend Light"/>
                <a:sym typeface="Lexend Light"/>
              </a:endParaRPr>
            </a:p>
          </p:txBody>
        </p:sp>
      </p:grpSp>
      <p:grpSp>
        <p:nvGrpSpPr>
          <p:cNvPr id="360" name="Google Shape;360;p29"/>
          <p:cNvGrpSpPr/>
          <p:nvPr/>
        </p:nvGrpSpPr>
        <p:grpSpPr>
          <a:xfrm>
            <a:off x="4841150" y="1398749"/>
            <a:ext cx="3850476" cy="3039349"/>
            <a:chOff x="5165649" y="977458"/>
            <a:chExt cx="3458925" cy="2796347"/>
          </a:xfrm>
        </p:grpSpPr>
        <p:pic>
          <p:nvPicPr>
            <p:cNvPr id="361" name="Google Shape;361;p29"/>
            <p:cNvPicPr preferRelativeResize="0"/>
            <p:nvPr/>
          </p:nvPicPr>
          <p:blipFill rotWithShape="1">
            <a:blip r:embed="rId7">
              <a:alphaModFix/>
            </a:blip>
            <a:srcRect r="52870" b="14515"/>
            <a:stretch/>
          </p:blipFill>
          <p:spPr>
            <a:xfrm>
              <a:off x="5165649" y="977458"/>
              <a:ext cx="2037100" cy="2796347"/>
            </a:xfrm>
            <a:prstGeom prst="rect">
              <a:avLst/>
            </a:prstGeom>
            <a:noFill/>
            <a:ln>
              <a:noFill/>
            </a:ln>
            <a:effectLst>
              <a:outerShdw blurRad="57150" dist="19050" dir="5400000" algn="bl" rotWithShape="0">
                <a:srgbClr val="000000">
                  <a:alpha val="50000"/>
                </a:srgbClr>
              </a:outerShdw>
            </a:effectLst>
          </p:spPr>
        </p:pic>
        <p:pic>
          <p:nvPicPr>
            <p:cNvPr id="362" name="Google Shape;362;p29"/>
            <p:cNvPicPr preferRelativeResize="0"/>
            <p:nvPr/>
          </p:nvPicPr>
          <p:blipFill rotWithShape="1">
            <a:blip r:embed="rId7">
              <a:alphaModFix/>
            </a:blip>
            <a:srcRect l="67105" b="14515"/>
            <a:stretch/>
          </p:blipFill>
          <p:spPr>
            <a:xfrm>
              <a:off x="7202749" y="977458"/>
              <a:ext cx="1421825" cy="2796347"/>
            </a:xfrm>
            <a:prstGeom prst="rect">
              <a:avLst/>
            </a:prstGeom>
            <a:noFill/>
            <a:ln>
              <a:noFill/>
            </a:ln>
            <a:effectLst>
              <a:outerShdw blurRad="57150" dist="19050" dir="5400000" algn="bl" rotWithShape="0">
                <a:srgbClr val="000000">
                  <a:alpha val="50000"/>
                </a:srgbClr>
              </a:outerShdw>
            </a:effectLst>
          </p:spPr>
        </p:pic>
      </p:grpSp>
      <p:grpSp>
        <p:nvGrpSpPr>
          <p:cNvPr id="363" name="Google Shape;363;p29"/>
          <p:cNvGrpSpPr/>
          <p:nvPr/>
        </p:nvGrpSpPr>
        <p:grpSpPr>
          <a:xfrm>
            <a:off x="4572000" y="1048825"/>
            <a:ext cx="2588775" cy="932700"/>
            <a:chOff x="4572000" y="701825"/>
            <a:chExt cx="2588775" cy="932700"/>
          </a:xfrm>
        </p:grpSpPr>
        <p:sp>
          <p:nvSpPr>
            <p:cNvPr id="364" name="Google Shape;364;p29"/>
            <p:cNvSpPr/>
            <p:nvPr/>
          </p:nvSpPr>
          <p:spPr>
            <a:xfrm>
              <a:off x="4755675" y="701825"/>
              <a:ext cx="2405100" cy="932700"/>
            </a:xfrm>
            <a:prstGeom prst="rightArrowCallout">
              <a:avLst>
                <a:gd name="adj1" fmla="val 25000"/>
                <a:gd name="adj2" fmla="val 25000"/>
                <a:gd name="adj3" fmla="val 25000"/>
                <a:gd name="adj4" fmla="val 64977"/>
              </a:avLst>
            </a:prstGeom>
            <a:solidFill>
              <a:srgbClr val="E13288"/>
            </a:solidFill>
            <a:ln w="9525" cap="flat" cmpd="sng">
              <a:solidFill>
                <a:srgbClr val="000000"/>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sv-SE" sz="1100">
                  <a:solidFill>
                    <a:schemeClr val="lt1"/>
                  </a:solidFill>
                  <a:latin typeface="Lexend Light"/>
                  <a:ea typeface="Lexend Light"/>
                  <a:cs typeface="Lexend Light"/>
                  <a:sym typeface="Lexend Light"/>
                </a:rPr>
                <a:t>Möjlighet till uppläsning, textinsällningar</a:t>
              </a:r>
              <a:endParaRPr sz="1100">
                <a:solidFill>
                  <a:schemeClr val="lt1"/>
                </a:solidFill>
                <a:latin typeface="Lexend Light"/>
                <a:ea typeface="Lexend Light"/>
                <a:cs typeface="Lexend Light"/>
                <a:sym typeface="Lexend Light"/>
              </a:endParaRPr>
            </a:p>
          </p:txBody>
        </p:sp>
        <p:sp>
          <p:nvSpPr>
            <p:cNvPr id="365" name="Google Shape;365;p29"/>
            <p:cNvSpPr/>
            <p:nvPr/>
          </p:nvSpPr>
          <p:spPr>
            <a:xfrm>
              <a:off x="4572000" y="921563"/>
              <a:ext cx="498600" cy="493200"/>
            </a:xfrm>
            <a:prstGeom prst="ellipse">
              <a:avLst/>
            </a:prstGeom>
            <a:solidFill>
              <a:srgbClr val="4A4E9B"/>
            </a:solidFill>
            <a:ln w="9525" cap="flat" cmpd="sng">
              <a:solidFill>
                <a:schemeClr val="dk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sv-SE">
                  <a:solidFill>
                    <a:schemeClr val="lt1"/>
                  </a:solidFill>
                  <a:latin typeface="Lexend Light"/>
                  <a:ea typeface="Lexend Light"/>
                  <a:cs typeface="Lexend Light"/>
                  <a:sym typeface="Lexend Light"/>
                </a:rPr>
                <a:t>2.</a:t>
              </a:r>
              <a:endParaRPr>
                <a:solidFill>
                  <a:schemeClr val="lt1"/>
                </a:solidFill>
                <a:latin typeface="Lexend Light"/>
                <a:ea typeface="Lexend Light"/>
                <a:cs typeface="Lexend Light"/>
                <a:sym typeface="Lexend Light"/>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57"/>
                                        </p:tgtEl>
                                        <p:attrNameLst>
                                          <p:attrName>style.visibility</p:attrName>
                                        </p:attrNameLst>
                                      </p:cBhvr>
                                      <p:to>
                                        <p:strVal val="visible"/>
                                      </p:to>
                                    </p:set>
                                    <p:animEffect transition="in" filter="fade">
                                      <p:cBhvr>
                                        <p:cTn id="7" dur="1000"/>
                                        <p:tgtEl>
                                          <p:spTgt spid="35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60"/>
                                        </p:tgtEl>
                                        <p:attrNameLst>
                                          <p:attrName>style.visibility</p:attrName>
                                        </p:attrNameLst>
                                      </p:cBhvr>
                                      <p:to>
                                        <p:strVal val="visible"/>
                                      </p:to>
                                    </p:set>
                                    <p:animEffect transition="in" filter="fade">
                                      <p:cBhvr>
                                        <p:cTn id="12" dur="1000"/>
                                        <p:tgtEl>
                                          <p:spTgt spid="36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63"/>
                                        </p:tgtEl>
                                        <p:attrNameLst>
                                          <p:attrName>style.visibility</p:attrName>
                                        </p:attrNameLst>
                                      </p:cBhvr>
                                      <p:to>
                                        <p:strVal val="visible"/>
                                      </p:to>
                                    </p:set>
                                    <p:animEffect transition="in" filter="fade">
                                      <p:cBhvr>
                                        <p:cTn id="17" dur="1000"/>
                                        <p:tgtEl>
                                          <p:spTgt spid="3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69"/>
        <p:cNvGrpSpPr/>
        <p:nvPr/>
      </p:nvGrpSpPr>
      <p:grpSpPr>
        <a:xfrm>
          <a:off x="0" y="0"/>
          <a:ext cx="0" cy="0"/>
          <a:chOff x="0" y="0"/>
          <a:chExt cx="0" cy="0"/>
        </a:xfrm>
      </p:grpSpPr>
      <p:sp>
        <p:nvSpPr>
          <p:cNvPr id="370" name="Google Shape;370;p30"/>
          <p:cNvSpPr/>
          <p:nvPr/>
        </p:nvSpPr>
        <p:spPr>
          <a:xfrm rot="379">
            <a:off x="457200" y="220675"/>
            <a:ext cx="5436300" cy="798000"/>
          </a:xfrm>
          <a:prstGeom prst="round2DiagRect">
            <a:avLst>
              <a:gd name="adj1" fmla="val 49117"/>
              <a:gd name="adj2" fmla="val 0"/>
            </a:avLst>
          </a:prstGeom>
          <a:solidFill>
            <a:srgbClr val="4A4E9B"/>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371" name="Google Shape;371;p30"/>
          <p:cNvSpPr txBox="1">
            <a:spLocks noGrp="1"/>
          </p:cNvSpPr>
          <p:nvPr>
            <p:ph type="title"/>
          </p:nvPr>
        </p:nvSpPr>
        <p:spPr>
          <a:xfrm>
            <a:off x="457200" y="205975"/>
            <a:ext cx="5436300" cy="8574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sv-SE" sz="3200" dirty="0">
                <a:solidFill>
                  <a:schemeClr val="lt1"/>
                </a:solidFill>
                <a:latin typeface="Lexend Light"/>
                <a:ea typeface="Lexend Light"/>
                <a:cs typeface="Lexend Light"/>
                <a:sym typeface="Lexend Light"/>
              </a:rPr>
              <a:t>Dags för en </a:t>
            </a:r>
            <a:r>
              <a:rPr lang="sv-SE" sz="3200" dirty="0" err="1">
                <a:solidFill>
                  <a:schemeClr val="lt1"/>
                </a:solidFill>
                <a:latin typeface="Lexend Light"/>
                <a:ea typeface="Lexend Light"/>
                <a:cs typeface="Lexend Light"/>
                <a:sym typeface="Lexend Light"/>
              </a:rPr>
              <a:t>brain</a:t>
            </a:r>
            <a:r>
              <a:rPr lang="sv-SE" sz="3200" dirty="0">
                <a:solidFill>
                  <a:schemeClr val="lt1"/>
                </a:solidFill>
                <a:latin typeface="Lexend Light"/>
                <a:ea typeface="Lexend Light"/>
                <a:cs typeface="Lexend Light"/>
                <a:sym typeface="Lexend Light"/>
              </a:rPr>
              <a:t> break</a:t>
            </a:r>
            <a:endParaRPr sz="3200" dirty="0">
              <a:solidFill>
                <a:schemeClr val="lt1"/>
              </a:solidFill>
              <a:latin typeface="Lexend Light"/>
              <a:ea typeface="Lexend Light"/>
              <a:cs typeface="Lexend Light"/>
              <a:sym typeface="Lexend Light"/>
            </a:endParaRPr>
          </a:p>
        </p:txBody>
      </p:sp>
      <p:sp>
        <p:nvSpPr>
          <p:cNvPr id="372" name="Google Shape;372;p30"/>
          <p:cNvSpPr txBox="1">
            <a:spLocks noGrp="1"/>
          </p:cNvSpPr>
          <p:nvPr>
            <p:ph type="body" idx="1"/>
          </p:nvPr>
        </p:nvSpPr>
        <p:spPr>
          <a:xfrm>
            <a:off x="6008100" y="443125"/>
            <a:ext cx="1324800" cy="383100"/>
          </a:xfrm>
          <a:prstGeom prst="rect">
            <a:avLst/>
          </a:prstGeom>
        </p:spPr>
        <p:txBody>
          <a:bodyPr spcFirstLastPara="1" wrap="square" lIns="91425" tIns="45700" rIns="91425" bIns="45700" anchor="t" anchorCtr="0">
            <a:normAutofit fontScale="92500" lnSpcReduction="10000"/>
          </a:bodyPr>
          <a:lstStyle/>
          <a:p>
            <a:pPr marL="0" lvl="0" indent="0" algn="l" rtl="0">
              <a:spcBef>
                <a:spcPts val="360"/>
              </a:spcBef>
              <a:spcAft>
                <a:spcPts val="0"/>
              </a:spcAft>
              <a:buNone/>
            </a:pPr>
            <a:r>
              <a:rPr lang="sv-SE" sz="900">
                <a:latin typeface="Lexend Light"/>
                <a:ea typeface="Lexend Light"/>
                <a:cs typeface="Lexend Light"/>
                <a:sym typeface="Lexend Light"/>
              </a:rPr>
              <a:t>Följ instruktionerna i videon</a:t>
            </a:r>
            <a:endParaRPr sz="900">
              <a:latin typeface="Lexend Light"/>
              <a:ea typeface="Lexend Light"/>
              <a:cs typeface="Lexend Light"/>
              <a:sym typeface="Lexend Light"/>
            </a:endParaRPr>
          </a:p>
        </p:txBody>
      </p:sp>
      <p:pic>
        <p:nvPicPr>
          <p:cNvPr id="373" name="Google Shape;373;p30" descr="This video is about Brain break - Got you 2" title="Brain break - Got you">
            <a:hlinkClick r:id="rId3"/>
          </p:cNvPr>
          <p:cNvPicPr preferRelativeResize="0"/>
          <p:nvPr/>
        </p:nvPicPr>
        <p:blipFill>
          <a:blip r:embed="rId4">
            <a:alphaModFix/>
          </a:blip>
          <a:stretch>
            <a:fillRect/>
          </a:stretch>
        </p:blipFill>
        <p:spPr>
          <a:xfrm>
            <a:off x="1599975" y="1185075"/>
            <a:ext cx="5944050" cy="3343525"/>
          </a:xfrm>
          <a:prstGeom prst="rect">
            <a:avLst/>
          </a:prstGeom>
          <a:noFill/>
          <a:ln>
            <a:noFill/>
          </a:ln>
        </p:spPr>
      </p:pic>
      <p:sp>
        <p:nvSpPr>
          <p:cNvPr id="374" name="Google Shape;374;p30"/>
          <p:cNvSpPr txBox="1"/>
          <p:nvPr/>
        </p:nvSpPr>
        <p:spPr>
          <a:xfrm>
            <a:off x="7611300" y="4650600"/>
            <a:ext cx="1532700" cy="4926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sv-SE" sz="2000">
                <a:solidFill>
                  <a:schemeClr val="lt1"/>
                </a:solidFill>
                <a:latin typeface="Lexend Light"/>
                <a:ea typeface="Lexend Light"/>
                <a:cs typeface="Lexend Light"/>
                <a:sym typeface="Lexend Light"/>
              </a:rPr>
              <a:t>Fokus </a:t>
            </a:r>
            <a:endParaRPr sz="200"/>
          </a:p>
        </p:txBody>
      </p:sp>
      <p:grpSp>
        <p:nvGrpSpPr>
          <p:cNvPr id="375" name="Google Shape;375;p30"/>
          <p:cNvGrpSpPr/>
          <p:nvPr/>
        </p:nvGrpSpPr>
        <p:grpSpPr>
          <a:xfrm>
            <a:off x="0" y="4650300"/>
            <a:ext cx="9144000" cy="493200"/>
            <a:chOff x="0" y="4650300"/>
            <a:chExt cx="9144000" cy="493200"/>
          </a:xfrm>
        </p:grpSpPr>
        <p:sp>
          <p:nvSpPr>
            <p:cNvPr id="376" name="Google Shape;376;p30"/>
            <p:cNvSpPr/>
            <p:nvPr/>
          </p:nvSpPr>
          <p:spPr>
            <a:xfrm>
              <a:off x="0" y="4650300"/>
              <a:ext cx="9144000" cy="493200"/>
            </a:xfrm>
            <a:prstGeom prst="rect">
              <a:avLst/>
            </a:prstGeom>
            <a:solidFill>
              <a:srgbClr val="4A4E9B"/>
            </a:solidFill>
            <a:ln w="9525" cap="flat" cmpd="sng">
              <a:solidFill>
                <a:srgbClr val="4A4E9B"/>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pic>
          <p:nvPicPr>
            <p:cNvPr id="377" name="Google Shape;377;p30" title="AVM_NY_logo_ vit Liggande.png"/>
            <p:cNvPicPr preferRelativeResize="0"/>
            <p:nvPr/>
          </p:nvPicPr>
          <p:blipFill>
            <a:blip r:embed="rId5">
              <a:alphaModFix/>
            </a:blip>
            <a:stretch>
              <a:fillRect/>
            </a:stretch>
          </p:blipFill>
          <p:spPr>
            <a:xfrm>
              <a:off x="7946750" y="4747000"/>
              <a:ext cx="1071427" cy="299775"/>
            </a:xfrm>
            <a:prstGeom prst="rect">
              <a:avLst/>
            </a:prstGeom>
            <a:noFill/>
            <a:ln>
              <a:noFill/>
            </a:ln>
          </p:spPr>
        </p:pic>
      </p:grpSp>
      <p:sp>
        <p:nvSpPr>
          <p:cNvPr id="378" name="Google Shape;378;p30"/>
          <p:cNvSpPr txBox="1"/>
          <p:nvPr/>
        </p:nvSpPr>
        <p:spPr>
          <a:xfrm>
            <a:off x="0" y="4650300"/>
            <a:ext cx="15327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sv-SE" sz="2000">
                <a:solidFill>
                  <a:schemeClr val="lt1"/>
                </a:solidFill>
                <a:latin typeface="Lexend Light"/>
                <a:ea typeface="Lexend Light"/>
                <a:cs typeface="Lexend Light"/>
                <a:sym typeface="Lexend Light"/>
              </a:rPr>
              <a:t>Fokus </a:t>
            </a:r>
            <a:endParaRPr sz="2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3"/>
                                        </p:tgtEl>
                                        <p:attrNameLst>
                                          <p:attrName>style.visibility</p:attrName>
                                        </p:attrNameLst>
                                      </p:cBhvr>
                                      <p:to>
                                        <p:strVal val="visible"/>
                                      </p:to>
                                    </p:set>
                                    <p:animEffect transition="in" filter="fade">
                                      <p:cBhvr>
                                        <p:cTn id="7" dur="1000"/>
                                        <p:tgtEl>
                                          <p:spTgt spid="3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82"/>
        <p:cNvGrpSpPr/>
        <p:nvPr/>
      </p:nvGrpSpPr>
      <p:grpSpPr>
        <a:xfrm>
          <a:off x="0" y="0"/>
          <a:ext cx="0" cy="0"/>
          <a:chOff x="0" y="0"/>
          <a:chExt cx="0" cy="0"/>
        </a:xfrm>
      </p:grpSpPr>
      <p:sp>
        <p:nvSpPr>
          <p:cNvPr id="383" name="Google Shape;383;p31"/>
          <p:cNvSpPr/>
          <p:nvPr/>
        </p:nvSpPr>
        <p:spPr>
          <a:xfrm rot="409">
            <a:off x="1846250" y="608125"/>
            <a:ext cx="5038500" cy="2914800"/>
          </a:xfrm>
          <a:prstGeom prst="round2DiagRect">
            <a:avLst>
              <a:gd name="adj1" fmla="val 49117"/>
              <a:gd name="adj2" fmla="val 0"/>
            </a:avLst>
          </a:prstGeom>
          <a:solidFill>
            <a:srgbClr val="4A4E9B"/>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384" name="Google Shape;384;p31"/>
          <p:cNvSpPr txBox="1">
            <a:spLocks noGrp="1"/>
          </p:cNvSpPr>
          <p:nvPr>
            <p:ph type="title"/>
          </p:nvPr>
        </p:nvSpPr>
        <p:spPr>
          <a:xfrm>
            <a:off x="2399725" y="1693125"/>
            <a:ext cx="3639600" cy="798600"/>
          </a:xfrm>
          <a:prstGeom prst="rect">
            <a:avLst/>
          </a:prstGeom>
        </p:spPr>
        <p:txBody>
          <a:bodyPr spcFirstLastPara="1" wrap="square" lIns="91425" tIns="45700" rIns="91425" bIns="45700" anchor="ctr" anchorCtr="0">
            <a:noAutofit/>
          </a:bodyPr>
          <a:lstStyle/>
          <a:p>
            <a:pPr marL="0" lvl="0" indent="0" rtl="0">
              <a:spcBef>
                <a:spcPts val="0"/>
              </a:spcBef>
              <a:spcAft>
                <a:spcPts val="0"/>
              </a:spcAft>
              <a:buNone/>
            </a:pPr>
            <a:r>
              <a:rPr lang="sv-SE" sz="3200" dirty="0">
                <a:solidFill>
                  <a:schemeClr val="lt1"/>
                </a:solidFill>
                <a:latin typeface="Lexend Light"/>
                <a:ea typeface="Lexend Light"/>
                <a:cs typeface="Lexend Light"/>
                <a:sym typeface="Lexend Light"/>
              </a:rPr>
              <a:t>Stänga av notiser</a:t>
            </a:r>
            <a:endParaRPr sz="3200" dirty="0">
              <a:solidFill>
                <a:schemeClr val="lt1"/>
              </a:solidFill>
              <a:latin typeface="Lexend Light"/>
              <a:ea typeface="Lexend Light"/>
              <a:cs typeface="Lexend Light"/>
              <a:sym typeface="Lexend Light"/>
            </a:endParaRPr>
          </a:p>
        </p:txBody>
      </p:sp>
      <p:pic>
        <p:nvPicPr>
          <p:cNvPr id="385" name="Google Shape;385;p31"/>
          <p:cNvPicPr preferRelativeResize="0"/>
          <p:nvPr/>
        </p:nvPicPr>
        <p:blipFill>
          <a:blip r:embed="rId3">
            <a:alphaModFix/>
          </a:blip>
          <a:stretch>
            <a:fillRect/>
          </a:stretch>
        </p:blipFill>
        <p:spPr>
          <a:xfrm>
            <a:off x="5758275" y="2179675"/>
            <a:ext cx="1771050" cy="1771050"/>
          </a:xfrm>
          <a:prstGeom prst="rect">
            <a:avLst/>
          </a:prstGeom>
          <a:noFill/>
          <a:ln>
            <a:noFill/>
          </a:ln>
        </p:spPr>
      </p:pic>
      <p:sp>
        <p:nvSpPr>
          <p:cNvPr id="386" name="Google Shape;386;p31"/>
          <p:cNvSpPr txBox="1"/>
          <p:nvPr/>
        </p:nvSpPr>
        <p:spPr>
          <a:xfrm>
            <a:off x="7611300" y="4650600"/>
            <a:ext cx="1532700" cy="4926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sv-SE" sz="2000">
                <a:solidFill>
                  <a:schemeClr val="lt1"/>
                </a:solidFill>
                <a:latin typeface="Lexend Light"/>
                <a:ea typeface="Lexend Light"/>
                <a:cs typeface="Lexend Light"/>
                <a:sym typeface="Lexend Light"/>
              </a:rPr>
              <a:t>Fokus </a:t>
            </a:r>
            <a:endParaRPr sz="200"/>
          </a:p>
        </p:txBody>
      </p:sp>
      <p:grpSp>
        <p:nvGrpSpPr>
          <p:cNvPr id="387" name="Google Shape;387;p31"/>
          <p:cNvGrpSpPr/>
          <p:nvPr/>
        </p:nvGrpSpPr>
        <p:grpSpPr>
          <a:xfrm>
            <a:off x="0" y="4650300"/>
            <a:ext cx="9144000" cy="493200"/>
            <a:chOff x="0" y="4650300"/>
            <a:chExt cx="9144000" cy="493200"/>
          </a:xfrm>
        </p:grpSpPr>
        <p:sp>
          <p:nvSpPr>
            <p:cNvPr id="388" name="Google Shape;388;p31"/>
            <p:cNvSpPr/>
            <p:nvPr/>
          </p:nvSpPr>
          <p:spPr>
            <a:xfrm>
              <a:off x="0" y="4650300"/>
              <a:ext cx="9144000" cy="493200"/>
            </a:xfrm>
            <a:prstGeom prst="rect">
              <a:avLst/>
            </a:prstGeom>
            <a:solidFill>
              <a:srgbClr val="4A4E9B"/>
            </a:solidFill>
            <a:ln w="9525" cap="flat" cmpd="sng">
              <a:solidFill>
                <a:srgbClr val="4A4E9B"/>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pic>
          <p:nvPicPr>
            <p:cNvPr id="389" name="Google Shape;389;p31" title="AVM_NY_logo_ vit Liggande.png"/>
            <p:cNvPicPr preferRelativeResize="0"/>
            <p:nvPr/>
          </p:nvPicPr>
          <p:blipFill>
            <a:blip r:embed="rId4">
              <a:alphaModFix/>
            </a:blip>
            <a:stretch>
              <a:fillRect/>
            </a:stretch>
          </p:blipFill>
          <p:spPr>
            <a:xfrm>
              <a:off x="7946750" y="4747000"/>
              <a:ext cx="1071427" cy="299775"/>
            </a:xfrm>
            <a:prstGeom prst="rect">
              <a:avLst/>
            </a:prstGeom>
            <a:noFill/>
            <a:ln>
              <a:noFill/>
            </a:ln>
          </p:spPr>
        </p:pic>
      </p:grpSp>
      <p:sp>
        <p:nvSpPr>
          <p:cNvPr id="390" name="Google Shape;390;p31"/>
          <p:cNvSpPr txBox="1"/>
          <p:nvPr/>
        </p:nvSpPr>
        <p:spPr>
          <a:xfrm>
            <a:off x="0" y="4650300"/>
            <a:ext cx="15327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sv-SE" sz="2000">
                <a:solidFill>
                  <a:schemeClr val="lt1"/>
                </a:solidFill>
                <a:latin typeface="Lexend Light"/>
                <a:ea typeface="Lexend Light"/>
                <a:cs typeface="Lexend Light"/>
                <a:sym typeface="Lexend Light"/>
              </a:rPr>
              <a:t>Fokus </a:t>
            </a:r>
            <a:endParaRPr sz="20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94"/>
        <p:cNvGrpSpPr/>
        <p:nvPr/>
      </p:nvGrpSpPr>
      <p:grpSpPr>
        <a:xfrm>
          <a:off x="0" y="0"/>
          <a:ext cx="0" cy="0"/>
          <a:chOff x="0" y="0"/>
          <a:chExt cx="0" cy="0"/>
        </a:xfrm>
      </p:grpSpPr>
      <p:sp>
        <p:nvSpPr>
          <p:cNvPr id="395" name="Google Shape;395;p32"/>
          <p:cNvSpPr/>
          <p:nvPr/>
        </p:nvSpPr>
        <p:spPr>
          <a:xfrm rot="554">
            <a:off x="457200" y="319475"/>
            <a:ext cx="3725100" cy="798000"/>
          </a:xfrm>
          <a:prstGeom prst="round2DiagRect">
            <a:avLst>
              <a:gd name="adj1" fmla="val 49117"/>
              <a:gd name="adj2" fmla="val 0"/>
            </a:avLst>
          </a:prstGeom>
          <a:solidFill>
            <a:srgbClr val="4A4E9B"/>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396" name="Google Shape;396;p32"/>
          <p:cNvSpPr txBox="1">
            <a:spLocks noGrp="1"/>
          </p:cNvSpPr>
          <p:nvPr>
            <p:ph type="title"/>
          </p:nvPr>
        </p:nvSpPr>
        <p:spPr>
          <a:xfrm>
            <a:off x="457200" y="319175"/>
            <a:ext cx="3639600" cy="7986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sv-SE" sz="2800" dirty="0">
                <a:solidFill>
                  <a:schemeClr val="lt1"/>
                </a:solidFill>
                <a:latin typeface="Lexend Light"/>
                <a:ea typeface="Lexend Light"/>
                <a:cs typeface="Lexend Light"/>
                <a:sym typeface="Lexend Light"/>
              </a:rPr>
              <a:t>Stänga av notiser</a:t>
            </a:r>
            <a:endParaRPr sz="2800" dirty="0">
              <a:solidFill>
                <a:schemeClr val="lt1"/>
              </a:solidFill>
              <a:latin typeface="Lexend Light"/>
              <a:ea typeface="Lexend Light"/>
              <a:cs typeface="Lexend Light"/>
              <a:sym typeface="Lexend Light"/>
            </a:endParaRPr>
          </a:p>
        </p:txBody>
      </p:sp>
      <p:sp>
        <p:nvSpPr>
          <p:cNvPr id="397" name="Google Shape;397;p32"/>
          <p:cNvSpPr txBox="1">
            <a:spLocks noGrp="1"/>
          </p:cNvSpPr>
          <p:nvPr>
            <p:ph type="body" idx="1"/>
          </p:nvPr>
        </p:nvSpPr>
        <p:spPr>
          <a:xfrm>
            <a:off x="457200" y="1200150"/>
            <a:ext cx="8229600" cy="3394500"/>
          </a:xfrm>
          <a:prstGeom prst="rect">
            <a:avLst/>
          </a:prstGeom>
        </p:spPr>
        <p:txBody>
          <a:bodyPr spcFirstLastPara="1" wrap="square" lIns="91425" tIns="45700" rIns="91425" bIns="45700" anchor="t" anchorCtr="0">
            <a:noAutofit/>
          </a:bodyPr>
          <a:lstStyle/>
          <a:p>
            <a:pPr marL="457200" lvl="0" indent="-355600" algn="l" rtl="0">
              <a:lnSpc>
                <a:spcPct val="115000"/>
              </a:lnSpc>
              <a:spcBef>
                <a:spcPts val="360"/>
              </a:spcBef>
              <a:spcAft>
                <a:spcPts val="0"/>
              </a:spcAft>
              <a:buSzPts val="2000"/>
              <a:buFont typeface="Lexend Light"/>
              <a:buChar char="•"/>
            </a:pPr>
            <a:r>
              <a:rPr lang="sv-SE" sz="2000">
                <a:latin typeface="Lexend Light"/>
                <a:ea typeface="Lexend Light"/>
                <a:cs typeface="Lexend Light"/>
                <a:sym typeface="Lexend Light"/>
              </a:rPr>
              <a:t>Bättre fokus</a:t>
            </a:r>
            <a:endParaRPr sz="2000">
              <a:latin typeface="Lexend Light"/>
              <a:ea typeface="Lexend Light"/>
              <a:cs typeface="Lexend Light"/>
              <a:sym typeface="Lexend Light"/>
            </a:endParaRPr>
          </a:p>
          <a:p>
            <a:pPr marL="457200" lvl="0" indent="-355600" algn="l" rtl="0">
              <a:lnSpc>
                <a:spcPct val="115000"/>
              </a:lnSpc>
              <a:spcBef>
                <a:spcPts val="0"/>
              </a:spcBef>
              <a:spcAft>
                <a:spcPts val="0"/>
              </a:spcAft>
              <a:buSzPts val="2000"/>
              <a:buFont typeface="Lexend Light"/>
              <a:buChar char="•"/>
            </a:pPr>
            <a:r>
              <a:rPr lang="sv-SE" sz="2000">
                <a:latin typeface="Lexend Light"/>
                <a:ea typeface="Lexend Light"/>
                <a:cs typeface="Lexend Light"/>
                <a:sym typeface="Lexend Light"/>
              </a:rPr>
              <a:t>Färre avbrott</a:t>
            </a:r>
            <a:endParaRPr sz="2000">
              <a:latin typeface="Lexend Light"/>
              <a:ea typeface="Lexend Light"/>
              <a:cs typeface="Lexend Light"/>
              <a:sym typeface="Lexend Light"/>
            </a:endParaRPr>
          </a:p>
          <a:p>
            <a:pPr marL="457200" lvl="0" indent="-355600" algn="l" rtl="0">
              <a:lnSpc>
                <a:spcPct val="115000"/>
              </a:lnSpc>
              <a:spcBef>
                <a:spcPts val="0"/>
              </a:spcBef>
              <a:spcAft>
                <a:spcPts val="0"/>
              </a:spcAft>
              <a:buSzPts val="2000"/>
              <a:buFont typeface="Lexend Light"/>
              <a:buChar char="•"/>
            </a:pPr>
            <a:r>
              <a:rPr lang="sv-SE" sz="2000">
                <a:latin typeface="Lexend Light"/>
                <a:ea typeface="Lexend Light"/>
                <a:cs typeface="Lexend Light"/>
                <a:sym typeface="Lexend Light"/>
              </a:rPr>
              <a:t>Minskar stress</a:t>
            </a:r>
            <a:endParaRPr sz="2000">
              <a:latin typeface="Lexend Light"/>
              <a:ea typeface="Lexend Light"/>
              <a:cs typeface="Lexend Light"/>
              <a:sym typeface="Lexend Light"/>
            </a:endParaRPr>
          </a:p>
          <a:p>
            <a:pPr marL="457200" lvl="0" indent="-355600" algn="l" rtl="0">
              <a:lnSpc>
                <a:spcPct val="115000"/>
              </a:lnSpc>
              <a:spcBef>
                <a:spcPts val="0"/>
              </a:spcBef>
              <a:spcAft>
                <a:spcPts val="0"/>
              </a:spcAft>
              <a:buSzPts val="2000"/>
              <a:buFont typeface="Lexend Light"/>
              <a:buChar char="•"/>
            </a:pPr>
            <a:r>
              <a:rPr lang="sv-SE" sz="2000">
                <a:latin typeface="Lexend Light"/>
                <a:ea typeface="Lexend Light"/>
                <a:cs typeface="Lexend Light"/>
                <a:sym typeface="Lexend Light"/>
              </a:rPr>
              <a:t>Skapar lugn miljö</a:t>
            </a:r>
            <a:endParaRPr sz="2000">
              <a:latin typeface="Lexend Light"/>
              <a:ea typeface="Lexend Light"/>
              <a:cs typeface="Lexend Light"/>
              <a:sym typeface="Lexend Light"/>
            </a:endParaRPr>
          </a:p>
          <a:p>
            <a:pPr marL="457200" lvl="0" indent="-355600" algn="l" rtl="0">
              <a:lnSpc>
                <a:spcPct val="115000"/>
              </a:lnSpc>
              <a:spcBef>
                <a:spcPts val="0"/>
              </a:spcBef>
              <a:spcAft>
                <a:spcPts val="0"/>
              </a:spcAft>
              <a:buSzPts val="2000"/>
              <a:buFont typeface="Lexend Light"/>
              <a:buChar char="•"/>
            </a:pPr>
            <a:r>
              <a:rPr lang="sv-SE" sz="2000">
                <a:latin typeface="Lexend Light"/>
                <a:ea typeface="Lexend Light"/>
                <a:cs typeface="Lexend Light"/>
                <a:sym typeface="Lexend Light"/>
              </a:rPr>
              <a:t>Använd "Stör ej"-läge</a:t>
            </a:r>
            <a:endParaRPr sz="2000">
              <a:latin typeface="Lexend Light"/>
              <a:ea typeface="Lexend Light"/>
              <a:cs typeface="Lexend Light"/>
              <a:sym typeface="Lexend Light"/>
            </a:endParaRPr>
          </a:p>
          <a:p>
            <a:pPr marL="457200" lvl="0" indent="0" algn="l" rtl="0">
              <a:spcBef>
                <a:spcPts val="360"/>
              </a:spcBef>
              <a:spcAft>
                <a:spcPts val="0"/>
              </a:spcAft>
              <a:buNone/>
            </a:pPr>
            <a:endParaRPr/>
          </a:p>
          <a:p>
            <a:pPr marL="0" lvl="0" indent="0" algn="l" rtl="0">
              <a:spcBef>
                <a:spcPts val="360"/>
              </a:spcBef>
              <a:spcAft>
                <a:spcPts val="0"/>
              </a:spcAft>
              <a:buNone/>
            </a:pPr>
            <a:endParaRPr/>
          </a:p>
        </p:txBody>
      </p:sp>
      <p:pic>
        <p:nvPicPr>
          <p:cNvPr id="398" name="Google Shape;398;p32"/>
          <p:cNvPicPr preferRelativeResize="0"/>
          <p:nvPr/>
        </p:nvPicPr>
        <p:blipFill>
          <a:blip r:embed="rId3">
            <a:alphaModFix/>
          </a:blip>
          <a:stretch>
            <a:fillRect/>
          </a:stretch>
        </p:blipFill>
        <p:spPr>
          <a:xfrm>
            <a:off x="6618875" y="393050"/>
            <a:ext cx="1771050" cy="1771050"/>
          </a:xfrm>
          <a:prstGeom prst="rect">
            <a:avLst/>
          </a:prstGeom>
          <a:noFill/>
          <a:ln>
            <a:noFill/>
          </a:ln>
        </p:spPr>
      </p:pic>
      <p:sp>
        <p:nvSpPr>
          <p:cNvPr id="399" name="Google Shape;399;p32"/>
          <p:cNvSpPr txBox="1"/>
          <p:nvPr/>
        </p:nvSpPr>
        <p:spPr>
          <a:xfrm>
            <a:off x="7611300" y="4650600"/>
            <a:ext cx="1532700" cy="4926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sv-SE" sz="2000">
                <a:solidFill>
                  <a:schemeClr val="lt1"/>
                </a:solidFill>
                <a:latin typeface="Lexend Light"/>
                <a:ea typeface="Lexend Light"/>
                <a:cs typeface="Lexend Light"/>
                <a:sym typeface="Lexend Light"/>
              </a:rPr>
              <a:t>Fokus </a:t>
            </a:r>
            <a:endParaRPr sz="200"/>
          </a:p>
        </p:txBody>
      </p:sp>
      <p:grpSp>
        <p:nvGrpSpPr>
          <p:cNvPr id="400" name="Google Shape;400;p32"/>
          <p:cNvGrpSpPr/>
          <p:nvPr/>
        </p:nvGrpSpPr>
        <p:grpSpPr>
          <a:xfrm>
            <a:off x="0" y="4650300"/>
            <a:ext cx="9144000" cy="493200"/>
            <a:chOff x="0" y="4650300"/>
            <a:chExt cx="9144000" cy="493200"/>
          </a:xfrm>
        </p:grpSpPr>
        <p:sp>
          <p:nvSpPr>
            <p:cNvPr id="401" name="Google Shape;401;p32"/>
            <p:cNvSpPr/>
            <p:nvPr/>
          </p:nvSpPr>
          <p:spPr>
            <a:xfrm>
              <a:off x="0" y="4650300"/>
              <a:ext cx="9144000" cy="493200"/>
            </a:xfrm>
            <a:prstGeom prst="rect">
              <a:avLst/>
            </a:prstGeom>
            <a:solidFill>
              <a:srgbClr val="4A4E9B"/>
            </a:solidFill>
            <a:ln w="9525" cap="flat" cmpd="sng">
              <a:solidFill>
                <a:srgbClr val="4A4E9B"/>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pic>
          <p:nvPicPr>
            <p:cNvPr id="402" name="Google Shape;402;p32" title="AVM_NY_logo_ vit Liggande.png"/>
            <p:cNvPicPr preferRelativeResize="0"/>
            <p:nvPr/>
          </p:nvPicPr>
          <p:blipFill>
            <a:blip r:embed="rId4">
              <a:alphaModFix/>
            </a:blip>
            <a:stretch>
              <a:fillRect/>
            </a:stretch>
          </p:blipFill>
          <p:spPr>
            <a:xfrm>
              <a:off x="7946750" y="4747000"/>
              <a:ext cx="1071427" cy="299775"/>
            </a:xfrm>
            <a:prstGeom prst="rect">
              <a:avLst/>
            </a:prstGeom>
            <a:noFill/>
            <a:ln>
              <a:noFill/>
            </a:ln>
          </p:spPr>
        </p:pic>
      </p:grpSp>
      <p:sp>
        <p:nvSpPr>
          <p:cNvPr id="403" name="Google Shape;403;p32"/>
          <p:cNvSpPr txBox="1"/>
          <p:nvPr/>
        </p:nvSpPr>
        <p:spPr>
          <a:xfrm>
            <a:off x="0" y="4650300"/>
            <a:ext cx="15327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sv-SE" sz="2000">
                <a:solidFill>
                  <a:schemeClr val="lt1"/>
                </a:solidFill>
                <a:latin typeface="Lexend Light"/>
                <a:ea typeface="Lexend Light"/>
                <a:cs typeface="Lexend Light"/>
                <a:sym typeface="Lexend Light"/>
              </a:rPr>
              <a:t>Fokus </a:t>
            </a:r>
            <a:endParaRPr sz="2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97">
                                            <p:txEl>
                                              <p:pRg st="0" end="0"/>
                                            </p:txEl>
                                          </p:spTgt>
                                        </p:tgtEl>
                                        <p:attrNameLst>
                                          <p:attrName>style.visibility</p:attrName>
                                        </p:attrNameLst>
                                      </p:cBhvr>
                                      <p:to>
                                        <p:strVal val="visible"/>
                                      </p:to>
                                    </p:set>
                                    <p:animEffect transition="in" filter="fade">
                                      <p:cBhvr>
                                        <p:cTn id="7" dur="1000"/>
                                        <p:tgtEl>
                                          <p:spTgt spid="39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97">
                                            <p:txEl>
                                              <p:pRg st="1" end="1"/>
                                            </p:txEl>
                                          </p:spTgt>
                                        </p:tgtEl>
                                        <p:attrNameLst>
                                          <p:attrName>style.visibility</p:attrName>
                                        </p:attrNameLst>
                                      </p:cBhvr>
                                      <p:to>
                                        <p:strVal val="visible"/>
                                      </p:to>
                                    </p:set>
                                    <p:animEffect transition="in" filter="fade">
                                      <p:cBhvr>
                                        <p:cTn id="12" dur="1000"/>
                                        <p:tgtEl>
                                          <p:spTgt spid="39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97">
                                            <p:txEl>
                                              <p:pRg st="2" end="2"/>
                                            </p:txEl>
                                          </p:spTgt>
                                        </p:tgtEl>
                                        <p:attrNameLst>
                                          <p:attrName>style.visibility</p:attrName>
                                        </p:attrNameLst>
                                      </p:cBhvr>
                                      <p:to>
                                        <p:strVal val="visible"/>
                                      </p:to>
                                    </p:set>
                                    <p:animEffect transition="in" filter="fade">
                                      <p:cBhvr>
                                        <p:cTn id="17" dur="1000"/>
                                        <p:tgtEl>
                                          <p:spTgt spid="39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97">
                                            <p:txEl>
                                              <p:pRg st="3" end="3"/>
                                            </p:txEl>
                                          </p:spTgt>
                                        </p:tgtEl>
                                        <p:attrNameLst>
                                          <p:attrName>style.visibility</p:attrName>
                                        </p:attrNameLst>
                                      </p:cBhvr>
                                      <p:to>
                                        <p:strVal val="visible"/>
                                      </p:to>
                                    </p:set>
                                    <p:animEffect transition="in" filter="fade">
                                      <p:cBhvr>
                                        <p:cTn id="22" dur="1000"/>
                                        <p:tgtEl>
                                          <p:spTgt spid="39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97">
                                            <p:txEl>
                                              <p:pRg st="4" end="4"/>
                                            </p:txEl>
                                          </p:spTgt>
                                        </p:tgtEl>
                                        <p:attrNameLst>
                                          <p:attrName>style.visibility</p:attrName>
                                        </p:attrNameLst>
                                      </p:cBhvr>
                                      <p:to>
                                        <p:strVal val="visible"/>
                                      </p:to>
                                    </p:set>
                                    <p:animEffect transition="in" filter="fade">
                                      <p:cBhvr>
                                        <p:cTn id="27" dur="1000"/>
                                        <p:tgtEl>
                                          <p:spTgt spid="397">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97">
                                            <p:txEl>
                                              <p:pRg st="5" end="5"/>
                                            </p:txEl>
                                          </p:spTgt>
                                        </p:tgtEl>
                                        <p:attrNameLst>
                                          <p:attrName>style.visibility</p:attrName>
                                        </p:attrNameLst>
                                      </p:cBhvr>
                                      <p:to>
                                        <p:strVal val="visible"/>
                                      </p:to>
                                    </p:set>
                                    <p:animEffect transition="in" filter="fade">
                                      <p:cBhvr>
                                        <p:cTn id="32" dur="1000"/>
                                        <p:tgtEl>
                                          <p:spTgt spid="397">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97">
                                            <p:txEl>
                                              <p:pRg st="6" end="6"/>
                                            </p:txEl>
                                          </p:spTgt>
                                        </p:tgtEl>
                                        <p:attrNameLst>
                                          <p:attrName>style.visibility</p:attrName>
                                        </p:attrNameLst>
                                      </p:cBhvr>
                                      <p:to>
                                        <p:strVal val="visible"/>
                                      </p:to>
                                    </p:set>
                                    <p:animEffect transition="in" filter="fade">
                                      <p:cBhvr>
                                        <p:cTn id="37" dur="1000"/>
                                        <p:tgtEl>
                                          <p:spTgt spid="39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pic>
        <p:nvPicPr>
          <p:cNvPr id="102" name="Google Shape;102;p15" descr="Det kan vara svårt att hålla koncentrationen uppe när en sitter och pluggar. Om du dessutom är stressad blir det ännu svårare. Försök därför att ta bort alla störningsmoment som du kan kontrollera. Stäng av mobilen och planera din tid så att stressen inte tar över. Träna också på att återfå ditt fokus om du blivit störd av något.&#10;&#10;ORKA PLUGGA är en satsning om studieteknik från UR. Här hittar du tips på strategier och metoder som hjälper dig att träna minnet, förenkla läsningen, felsöka i matten och förstå betygskriterierna. Här hittar du också tips på olika pluggvanor som gör det lättare att komma igång och planera tiden när du ska plugga.&#10;&#10;Många av tipsen går att använda i flera ämnen, både i och utanför skolan, så testa dig fram och se vilka du gillar bäst. Och kom ihåg – det handlar inte om talang, utan om att hitta bra strategier som passar just dig!&#10;&#10;https://www.instagram.com/orkaplugga/&#10;&#10;https://www.tiktok.com/@orkaplugga_official" title="Träna på att hålla fokus">
            <a:hlinkClick r:id="rId3"/>
          </p:cNvPr>
          <p:cNvPicPr preferRelativeResize="0"/>
          <p:nvPr/>
        </p:nvPicPr>
        <p:blipFill>
          <a:blip r:embed="rId4">
            <a:alphaModFix/>
          </a:blip>
          <a:stretch>
            <a:fillRect/>
          </a:stretch>
        </p:blipFill>
        <p:spPr>
          <a:xfrm>
            <a:off x="1454700" y="927950"/>
            <a:ext cx="6306175" cy="3547225"/>
          </a:xfrm>
          <a:prstGeom prst="rect">
            <a:avLst/>
          </a:prstGeom>
          <a:noFill/>
          <a:ln>
            <a:noFill/>
          </a:ln>
        </p:spPr>
      </p:pic>
      <p:sp>
        <p:nvSpPr>
          <p:cNvPr id="103" name="Google Shape;103;p15"/>
          <p:cNvSpPr/>
          <p:nvPr/>
        </p:nvSpPr>
        <p:spPr>
          <a:xfrm rot="320">
            <a:off x="-2520650" y="300"/>
            <a:ext cx="6444900" cy="798000"/>
          </a:xfrm>
          <a:prstGeom prst="round2DiagRect">
            <a:avLst>
              <a:gd name="adj1" fmla="val 49117"/>
              <a:gd name="adj2" fmla="val 0"/>
            </a:avLst>
          </a:prstGeom>
          <a:solidFill>
            <a:srgbClr val="4A4E9B"/>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104" name="Google Shape;104;p15"/>
          <p:cNvSpPr txBox="1"/>
          <p:nvPr/>
        </p:nvSpPr>
        <p:spPr>
          <a:xfrm>
            <a:off x="347250" y="35225"/>
            <a:ext cx="4464000" cy="677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sv-SE" sz="3200">
                <a:solidFill>
                  <a:schemeClr val="lt1"/>
                </a:solidFill>
                <a:latin typeface="Lexend Light"/>
                <a:ea typeface="Lexend Light"/>
                <a:cs typeface="Lexend Light"/>
                <a:sym typeface="Lexend Light"/>
              </a:rPr>
              <a:t>Ta tillbaka fokus</a:t>
            </a:r>
            <a:endParaRPr sz="3200">
              <a:solidFill>
                <a:schemeClr val="lt1"/>
              </a:solidFill>
              <a:latin typeface="Lexend Light"/>
              <a:ea typeface="Lexend Light"/>
              <a:cs typeface="Lexend Light"/>
              <a:sym typeface="Lexend Light"/>
            </a:endParaRPr>
          </a:p>
        </p:txBody>
      </p:sp>
      <p:sp>
        <p:nvSpPr>
          <p:cNvPr id="105" name="Google Shape;105;p15"/>
          <p:cNvSpPr txBox="1"/>
          <p:nvPr/>
        </p:nvSpPr>
        <p:spPr>
          <a:xfrm>
            <a:off x="7611300" y="4650600"/>
            <a:ext cx="1532700" cy="4926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sv-SE" sz="2000">
                <a:solidFill>
                  <a:schemeClr val="lt1"/>
                </a:solidFill>
                <a:latin typeface="Lexend Light"/>
                <a:ea typeface="Lexend Light"/>
                <a:cs typeface="Lexend Light"/>
                <a:sym typeface="Lexend Light"/>
              </a:rPr>
              <a:t>Fokus </a:t>
            </a:r>
            <a:endParaRPr sz="200"/>
          </a:p>
        </p:txBody>
      </p:sp>
      <p:grpSp>
        <p:nvGrpSpPr>
          <p:cNvPr id="106" name="Google Shape;106;p15"/>
          <p:cNvGrpSpPr/>
          <p:nvPr/>
        </p:nvGrpSpPr>
        <p:grpSpPr>
          <a:xfrm>
            <a:off x="0" y="4650300"/>
            <a:ext cx="9144000" cy="493200"/>
            <a:chOff x="0" y="4650300"/>
            <a:chExt cx="9144000" cy="493200"/>
          </a:xfrm>
        </p:grpSpPr>
        <p:sp>
          <p:nvSpPr>
            <p:cNvPr id="107" name="Google Shape;107;p15"/>
            <p:cNvSpPr/>
            <p:nvPr/>
          </p:nvSpPr>
          <p:spPr>
            <a:xfrm>
              <a:off x="0" y="4650300"/>
              <a:ext cx="9144000" cy="493200"/>
            </a:xfrm>
            <a:prstGeom prst="rect">
              <a:avLst/>
            </a:prstGeom>
            <a:solidFill>
              <a:srgbClr val="4A4E9B"/>
            </a:solidFill>
            <a:ln w="9525" cap="flat" cmpd="sng">
              <a:solidFill>
                <a:srgbClr val="4A4E9B"/>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pic>
          <p:nvPicPr>
            <p:cNvPr id="108" name="Google Shape;108;p15" title="AVM_NY_logo_ vit Liggande.png"/>
            <p:cNvPicPr preferRelativeResize="0"/>
            <p:nvPr/>
          </p:nvPicPr>
          <p:blipFill>
            <a:blip r:embed="rId5">
              <a:alphaModFix/>
            </a:blip>
            <a:stretch>
              <a:fillRect/>
            </a:stretch>
          </p:blipFill>
          <p:spPr>
            <a:xfrm>
              <a:off x="7946750" y="4747000"/>
              <a:ext cx="1071427" cy="299775"/>
            </a:xfrm>
            <a:prstGeom prst="rect">
              <a:avLst/>
            </a:prstGeom>
            <a:noFill/>
            <a:ln>
              <a:noFill/>
            </a:ln>
          </p:spPr>
        </p:pic>
      </p:grpSp>
      <p:sp>
        <p:nvSpPr>
          <p:cNvPr id="109" name="Google Shape;109;p15"/>
          <p:cNvSpPr txBox="1"/>
          <p:nvPr/>
        </p:nvSpPr>
        <p:spPr>
          <a:xfrm>
            <a:off x="0" y="4650300"/>
            <a:ext cx="15327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sv-SE" sz="2000">
                <a:solidFill>
                  <a:schemeClr val="lt1"/>
                </a:solidFill>
                <a:latin typeface="Lexend Light"/>
                <a:ea typeface="Lexend Light"/>
                <a:cs typeface="Lexend Light"/>
                <a:sym typeface="Lexend Light"/>
              </a:rPr>
              <a:t>Fokus </a:t>
            </a:r>
            <a:endParaRPr sz="200"/>
          </a:p>
        </p:txBody>
      </p:sp>
      <p:sp>
        <p:nvSpPr>
          <p:cNvPr id="110" name="Google Shape;110;p15"/>
          <p:cNvSpPr txBox="1"/>
          <p:nvPr/>
        </p:nvSpPr>
        <p:spPr>
          <a:xfrm>
            <a:off x="-15000" y="4242700"/>
            <a:ext cx="51885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sv-SE" sz="1200">
                <a:solidFill>
                  <a:schemeClr val="dk1"/>
                </a:solidFill>
                <a:latin typeface="Lexend"/>
                <a:ea typeface="Lexend"/>
                <a:cs typeface="Lexend"/>
                <a:sym typeface="Lexend"/>
              </a:rPr>
              <a:t>Film: 1 min 47 sek</a:t>
            </a:r>
            <a:endParaRPr sz="1200">
              <a:solidFill>
                <a:schemeClr val="dk1"/>
              </a:solidFill>
              <a:latin typeface="Lexend"/>
              <a:ea typeface="Lexend"/>
              <a:cs typeface="Lexend"/>
              <a:sym typeface="Lexen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
                                        </p:tgtEl>
                                        <p:attrNameLst>
                                          <p:attrName>style.visibility</p:attrName>
                                        </p:attrNameLst>
                                      </p:cBhvr>
                                      <p:to>
                                        <p:strVal val="visible"/>
                                      </p:to>
                                    </p:set>
                                    <p:animEffect transition="in" filter="fade">
                                      <p:cBhvr>
                                        <p:cTn id="7" dur="1000"/>
                                        <p:tgtEl>
                                          <p:spTgt spid="1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07"/>
        <p:cNvGrpSpPr/>
        <p:nvPr/>
      </p:nvGrpSpPr>
      <p:grpSpPr>
        <a:xfrm>
          <a:off x="0" y="0"/>
          <a:ext cx="0" cy="0"/>
          <a:chOff x="0" y="0"/>
          <a:chExt cx="0" cy="0"/>
        </a:xfrm>
      </p:grpSpPr>
      <p:pic>
        <p:nvPicPr>
          <p:cNvPr id="408" name="Google Shape;408;p33"/>
          <p:cNvPicPr preferRelativeResize="0"/>
          <p:nvPr/>
        </p:nvPicPr>
        <p:blipFill>
          <a:blip r:embed="rId3">
            <a:alphaModFix/>
          </a:blip>
          <a:stretch>
            <a:fillRect/>
          </a:stretch>
        </p:blipFill>
        <p:spPr>
          <a:xfrm>
            <a:off x="6023948" y="1247975"/>
            <a:ext cx="2223652" cy="2511100"/>
          </a:xfrm>
          <a:prstGeom prst="rect">
            <a:avLst/>
          </a:prstGeom>
          <a:noFill/>
          <a:ln>
            <a:noFill/>
          </a:ln>
          <a:effectLst>
            <a:outerShdw blurRad="57150" dist="19050" dir="5400000" algn="bl" rotWithShape="0">
              <a:srgbClr val="000000">
                <a:alpha val="50000"/>
              </a:srgbClr>
            </a:outerShdw>
          </a:effectLst>
        </p:spPr>
      </p:pic>
      <p:pic>
        <p:nvPicPr>
          <p:cNvPr id="409" name="Google Shape;409;p33"/>
          <p:cNvPicPr preferRelativeResize="0"/>
          <p:nvPr/>
        </p:nvPicPr>
        <p:blipFill rotWithShape="1">
          <a:blip r:embed="rId4">
            <a:alphaModFix/>
          </a:blip>
          <a:srcRect l="22618" t="67889"/>
          <a:stretch/>
        </p:blipFill>
        <p:spPr>
          <a:xfrm>
            <a:off x="1220125" y="1904763"/>
            <a:ext cx="3481175" cy="981291"/>
          </a:xfrm>
          <a:prstGeom prst="rect">
            <a:avLst/>
          </a:prstGeom>
          <a:noFill/>
          <a:ln>
            <a:noFill/>
          </a:ln>
          <a:effectLst>
            <a:outerShdw blurRad="57150" dist="19050" dir="5400000" algn="bl" rotWithShape="0">
              <a:srgbClr val="000000">
                <a:alpha val="50000"/>
              </a:srgbClr>
            </a:outerShdw>
          </a:effectLst>
        </p:spPr>
      </p:pic>
      <p:sp>
        <p:nvSpPr>
          <p:cNvPr id="410" name="Google Shape;410;p33"/>
          <p:cNvSpPr/>
          <p:nvPr/>
        </p:nvSpPr>
        <p:spPr>
          <a:xfrm>
            <a:off x="4145087" y="2571739"/>
            <a:ext cx="643800" cy="536700"/>
          </a:xfrm>
          <a:prstGeom prst="ellipse">
            <a:avLst/>
          </a:prstGeom>
          <a:noFill/>
          <a:ln w="19050" cap="flat" cmpd="sng">
            <a:solidFill>
              <a:srgbClr val="E1328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411" name="Google Shape;411;p33"/>
          <p:cNvSpPr/>
          <p:nvPr/>
        </p:nvSpPr>
        <p:spPr>
          <a:xfrm rot="457">
            <a:off x="457200" y="319475"/>
            <a:ext cx="4510200" cy="772500"/>
          </a:xfrm>
          <a:prstGeom prst="round2DiagRect">
            <a:avLst>
              <a:gd name="adj1" fmla="val 49117"/>
              <a:gd name="adj2" fmla="val 0"/>
            </a:avLst>
          </a:prstGeom>
          <a:solidFill>
            <a:srgbClr val="4A4E9B"/>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412" name="Google Shape;412;p33"/>
          <p:cNvSpPr txBox="1">
            <a:spLocks noGrp="1"/>
          </p:cNvSpPr>
          <p:nvPr>
            <p:ph type="title"/>
          </p:nvPr>
        </p:nvSpPr>
        <p:spPr>
          <a:xfrm>
            <a:off x="457200" y="319175"/>
            <a:ext cx="4244100" cy="7731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sv-SE" sz="2800" dirty="0">
                <a:solidFill>
                  <a:schemeClr val="lt1"/>
                </a:solidFill>
                <a:latin typeface="Lexend Light"/>
                <a:ea typeface="Lexend Light"/>
                <a:cs typeface="Lexend Light"/>
                <a:sym typeface="Lexend Light"/>
              </a:rPr>
              <a:t>Stör inte - </a:t>
            </a:r>
            <a:r>
              <a:rPr lang="sv-SE" sz="2800" dirty="0" err="1">
                <a:solidFill>
                  <a:schemeClr val="lt1"/>
                </a:solidFill>
                <a:latin typeface="Lexend Light"/>
                <a:ea typeface="Lexend Light"/>
                <a:cs typeface="Lexend Light"/>
                <a:sym typeface="Lexend Light"/>
              </a:rPr>
              <a:t>Chromebook</a:t>
            </a:r>
            <a:endParaRPr sz="2800" dirty="0">
              <a:solidFill>
                <a:schemeClr val="lt1"/>
              </a:solidFill>
              <a:latin typeface="Lexend Light"/>
              <a:ea typeface="Lexend Light"/>
              <a:cs typeface="Lexend Light"/>
              <a:sym typeface="Lexend Light"/>
            </a:endParaRPr>
          </a:p>
        </p:txBody>
      </p:sp>
      <p:grpSp>
        <p:nvGrpSpPr>
          <p:cNvPr id="413" name="Google Shape;413;p33"/>
          <p:cNvGrpSpPr/>
          <p:nvPr/>
        </p:nvGrpSpPr>
        <p:grpSpPr>
          <a:xfrm>
            <a:off x="2281100" y="2274775"/>
            <a:ext cx="1863975" cy="963963"/>
            <a:chOff x="2250900" y="2382888"/>
            <a:chExt cx="1863975" cy="963963"/>
          </a:xfrm>
        </p:grpSpPr>
        <p:sp>
          <p:nvSpPr>
            <p:cNvPr id="414" name="Google Shape;414;p33"/>
            <p:cNvSpPr/>
            <p:nvPr/>
          </p:nvSpPr>
          <p:spPr>
            <a:xfrm>
              <a:off x="2491275" y="2614850"/>
              <a:ext cx="1623600" cy="732000"/>
            </a:xfrm>
            <a:prstGeom prst="rightArrowCallout">
              <a:avLst>
                <a:gd name="adj1" fmla="val 25000"/>
                <a:gd name="adj2" fmla="val 25000"/>
                <a:gd name="adj3" fmla="val 25000"/>
                <a:gd name="adj4" fmla="val 64977"/>
              </a:avLst>
            </a:prstGeom>
            <a:solidFill>
              <a:srgbClr val="E13288"/>
            </a:solidFill>
            <a:ln w="9525" cap="flat" cmpd="sng">
              <a:solidFill>
                <a:srgbClr val="000000"/>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sv-SE" sz="1100">
                  <a:solidFill>
                    <a:schemeClr val="lt1"/>
                  </a:solidFill>
                  <a:latin typeface="Lexend Light"/>
                  <a:ea typeface="Lexend Light"/>
                  <a:cs typeface="Lexend Light"/>
                  <a:sym typeface="Lexend Light"/>
                </a:rPr>
                <a:t>Klicka på </a:t>
              </a:r>
              <a:r>
                <a:rPr lang="sv-SE" sz="1100" b="1">
                  <a:solidFill>
                    <a:schemeClr val="lt1"/>
                  </a:solidFill>
                  <a:latin typeface="Lexend"/>
                  <a:ea typeface="Lexend"/>
                  <a:cs typeface="Lexend"/>
                  <a:sym typeface="Lexend"/>
                </a:rPr>
                <a:t>klockan</a:t>
              </a:r>
              <a:endParaRPr sz="1100" b="1">
                <a:solidFill>
                  <a:schemeClr val="lt1"/>
                </a:solidFill>
                <a:latin typeface="Lexend"/>
                <a:ea typeface="Lexend"/>
                <a:cs typeface="Lexend"/>
                <a:sym typeface="Lexend"/>
              </a:endParaRPr>
            </a:p>
          </p:txBody>
        </p:sp>
        <p:sp>
          <p:nvSpPr>
            <p:cNvPr id="415" name="Google Shape;415;p33"/>
            <p:cNvSpPr/>
            <p:nvPr/>
          </p:nvSpPr>
          <p:spPr>
            <a:xfrm>
              <a:off x="2250900" y="2382888"/>
              <a:ext cx="493200" cy="493200"/>
            </a:xfrm>
            <a:prstGeom prst="ellipse">
              <a:avLst/>
            </a:prstGeom>
            <a:solidFill>
              <a:srgbClr val="4A4E9B"/>
            </a:solidFill>
            <a:ln w="9525" cap="flat" cmpd="sng">
              <a:solidFill>
                <a:schemeClr val="dk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sv-SE">
                  <a:solidFill>
                    <a:schemeClr val="lt1"/>
                  </a:solidFill>
                  <a:latin typeface="Lexend Light"/>
                  <a:ea typeface="Lexend Light"/>
                  <a:cs typeface="Lexend Light"/>
                  <a:sym typeface="Lexend Light"/>
                </a:rPr>
                <a:t>1.</a:t>
              </a:r>
              <a:endParaRPr>
                <a:solidFill>
                  <a:schemeClr val="lt1"/>
                </a:solidFill>
                <a:latin typeface="Lexend Light"/>
                <a:ea typeface="Lexend Light"/>
                <a:cs typeface="Lexend Light"/>
                <a:sym typeface="Lexend Light"/>
              </a:endParaRPr>
            </a:p>
          </p:txBody>
        </p:sp>
      </p:grpSp>
      <p:grpSp>
        <p:nvGrpSpPr>
          <p:cNvPr id="416" name="Google Shape;416;p33"/>
          <p:cNvGrpSpPr/>
          <p:nvPr/>
        </p:nvGrpSpPr>
        <p:grpSpPr>
          <a:xfrm>
            <a:off x="5891050" y="1247963"/>
            <a:ext cx="1863975" cy="963963"/>
            <a:chOff x="2250900" y="2382888"/>
            <a:chExt cx="1863975" cy="963963"/>
          </a:xfrm>
        </p:grpSpPr>
        <p:sp>
          <p:nvSpPr>
            <p:cNvPr id="417" name="Google Shape;417;p33"/>
            <p:cNvSpPr/>
            <p:nvPr/>
          </p:nvSpPr>
          <p:spPr>
            <a:xfrm>
              <a:off x="2491275" y="2614850"/>
              <a:ext cx="1623600" cy="732000"/>
            </a:xfrm>
            <a:prstGeom prst="rightArrowCallout">
              <a:avLst>
                <a:gd name="adj1" fmla="val 25000"/>
                <a:gd name="adj2" fmla="val 25000"/>
                <a:gd name="adj3" fmla="val 25000"/>
                <a:gd name="adj4" fmla="val 64977"/>
              </a:avLst>
            </a:prstGeom>
            <a:solidFill>
              <a:srgbClr val="E13288"/>
            </a:solidFill>
            <a:ln w="9525" cap="flat" cmpd="sng">
              <a:solidFill>
                <a:srgbClr val="000000"/>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sv-SE" sz="1100">
                  <a:solidFill>
                    <a:schemeClr val="lt1"/>
                  </a:solidFill>
                  <a:latin typeface="Lexend Light"/>
                  <a:ea typeface="Lexend Light"/>
                  <a:cs typeface="Lexend Light"/>
                  <a:sym typeface="Lexend Light"/>
                </a:rPr>
                <a:t>Klicka på </a:t>
              </a:r>
              <a:r>
                <a:rPr lang="sv-SE" sz="1100" b="1">
                  <a:solidFill>
                    <a:schemeClr val="lt1"/>
                  </a:solidFill>
                  <a:latin typeface="Lexend"/>
                  <a:ea typeface="Lexend"/>
                  <a:cs typeface="Lexend"/>
                  <a:sym typeface="Lexend"/>
                </a:rPr>
                <a:t>Stör inte</a:t>
              </a:r>
              <a:endParaRPr sz="1100" b="1">
                <a:solidFill>
                  <a:schemeClr val="lt1"/>
                </a:solidFill>
                <a:latin typeface="Lexend"/>
                <a:ea typeface="Lexend"/>
                <a:cs typeface="Lexend"/>
                <a:sym typeface="Lexend"/>
              </a:endParaRPr>
            </a:p>
          </p:txBody>
        </p:sp>
        <p:sp>
          <p:nvSpPr>
            <p:cNvPr id="418" name="Google Shape;418;p33"/>
            <p:cNvSpPr/>
            <p:nvPr/>
          </p:nvSpPr>
          <p:spPr>
            <a:xfrm>
              <a:off x="2250900" y="2382888"/>
              <a:ext cx="493200" cy="493200"/>
            </a:xfrm>
            <a:prstGeom prst="ellipse">
              <a:avLst/>
            </a:prstGeom>
            <a:solidFill>
              <a:srgbClr val="4A4E9B"/>
            </a:solidFill>
            <a:ln w="9525" cap="flat" cmpd="sng">
              <a:solidFill>
                <a:schemeClr val="dk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sv-SE">
                  <a:solidFill>
                    <a:schemeClr val="lt1"/>
                  </a:solidFill>
                  <a:latin typeface="Lexend Light"/>
                  <a:ea typeface="Lexend Light"/>
                  <a:cs typeface="Lexend Light"/>
                  <a:sym typeface="Lexend Light"/>
                </a:rPr>
                <a:t>2.</a:t>
              </a:r>
              <a:endParaRPr>
                <a:solidFill>
                  <a:schemeClr val="lt1"/>
                </a:solidFill>
                <a:latin typeface="Lexend Light"/>
                <a:ea typeface="Lexend Light"/>
                <a:cs typeface="Lexend Light"/>
                <a:sym typeface="Lexend Light"/>
              </a:endParaRPr>
            </a:p>
          </p:txBody>
        </p:sp>
      </p:grpSp>
      <p:sp>
        <p:nvSpPr>
          <p:cNvPr id="419" name="Google Shape;419;p33"/>
          <p:cNvSpPr txBox="1"/>
          <p:nvPr/>
        </p:nvSpPr>
        <p:spPr>
          <a:xfrm>
            <a:off x="7611300" y="4650600"/>
            <a:ext cx="1532700" cy="4926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sv-SE" sz="2000">
                <a:solidFill>
                  <a:schemeClr val="lt1"/>
                </a:solidFill>
                <a:latin typeface="Lexend Light"/>
                <a:ea typeface="Lexend Light"/>
                <a:cs typeface="Lexend Light"/>
                <a:sym typeface="Lexend Light"/>
              </a:rPr>
              <a:t>Fokus </a:t>
            </a:r>
            <a:endParaRPr sz="200"/>
          </a:p>
        </p:txBody>
      </p:sp>
      <p:grpSp>
        <p:nvGrpSpPr>
          <p:cNvPr id="420" name="Google Shape;420;p33"/>
          <p:cNvGrpSpPr/>
          <p:nvPr/>
        </p:nvGrpSpPr>
        <p:grpSpPr>
          <a:xfrm>
            <a:off x="0" y="4650300"/>
            <a:ext cx="9144000" cy="493200"/>
            <a:chOff x="0" y="4650300"/>
            <a:chExt cx="9144000" cy="493200"/>
          </a:xfrm>
        </p:grpSpPr>
        <p:sp>
          <p:nvSpPr>
            <p:cNvPr id="421" name="Google Shape;421;p33"/>
            <p:cNvSpPr/>
            <p:nvPr/>
          </p:nvSpPr>
          <p:spPr>
            <a:xfrm>
              <a:off x="0" y="4650300"/>
              <a:ext cx="9144000" cy="493200"/>
            </a:xfrm>
            <a:prstGeom prst="rect">
              <a:avLst/>
            </a:prstGeom>
            <a:solidFill>
              <a:srgbClr val="4A4E9B"/>
            </a:solidFill>
            <a:ln w="9525" cap="flat" cmpd="sng">
              <a:solidFill>
                <a:srgbClr val="4A4E9B"/>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sv-SE" dirty="0">
                  <a:solidFill>
                    <a:schemeClr val="bg1"/>
                  </a:solidFill>
                  <a:latin typeface="Calibri"/>
                  <a:ea typeface="Calibri"/>
                  <a:cs typeface="Calibri"/>
                  <a:sym typeface="Calibri"/>
                </a:rPr>
                <a:t>Länk till manual </a:t>
              </a:r>
              <a:r>
                <a:rPr lang="sv-SE" dirty="0">
                  <a:solidFill>
                    <a:schemeClr val="bg1"/>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Stör ej - </a:t>
              </a:r>
              <a:r>
                <a:rPr lang="sv-SE" dirty="0" err="1">
                  <a:solidFill>
                    <a:schemeClr val="bg1"/>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Chromebook</a:t>
              </a:r>
              <a:endParaRPr dirty="0">
                <a:solidFill>
                  <a:schemeClr val="bg1"/>
                </a:solidFill>
                <a:latin typeface="Calibri"/>
                <a:ea typeface="Calibri"/>
                <a:cs typeface="Calibri"/>
                <a:sym typeface="Calibri"/>
              </a:endParaRPr>
            </a:p>
          </p:txBody>
        </p:sp>
        <p:pic>
          <p:nvPicPr>
            <p:cNvPr id="422" name="Google Shape;422;p33" title="AVM_NY_logo_ vit Liggande.png"/>
            <p:cNvPicPr preferRelativeResize="0"/>
            <p:nvPr/>
          </p:nvPicPr>
          <p:blipFill>
            <a:blip r:embed="rId6">
              <a:alphaModFix/>
            </a:blip>
            <a:stretch>
              <a:fillRect/>
            </a:stretch>
          </p:blipFill>
          <p:spPr>
            <a:xfrm>
              <a:off x="7946750" y="4747000"/>
              <a:ext cx="1071427" cy="299775"/>
            </a:xfrm>
            <a:prstGeom prst="rect">
              <a:avLst/>
            </a:prstGeom>
            <a:noFill/>
            <a:ln>
              <a:noFill/>
            </a:ln>
          </p:spPr>
        </p:pic>
      </p:grpSp>
      <p:sp>
        <p:nvSpPr>
          <p:cNvPr id="423" name="Google Shape;423;p33"/>
          <p:cNvSpPr txBox="1"/>
          <p:nvPr/>
        </p:nvSpPr>
        <p:spPr>
          <a:xfrm>
            <a:off x="0" y="4650300"/>
            <a:ext cx="15327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sv-SE" sz="2000">
                <a:solidFill>
                  <a:schemeClr val="lt1"/>
                </a:solidFill>
                <a:latin typeface="Lexend Light"/>
                <a:ea typeface="Lexend Light"/>
                <a:cs typeface="Lexend Light"/>
                <a:sym typeface="Lexend Light"/>
              </a:rPr>
              <a:t>Fokus </a:t>
            </a:r>
            <a:endParaRPr sz="2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13"/>
                                        </p:tgtEl>
                                        <p:attrNameLst>
                                          <p:attrName>style.visibility</p:attrName>
                                        </p:attrNameLst>
                                      </p:cBhvr>
                                      <p:to>
                                        <p:strVal val="visible"/>
                                      </p:to>
                                    </p:set>
                                    <p:animEffect transition="in" filter="fade">
                                      <p:cBhvr>
                                        <p:cTn id="7" dur="1000"/>
                                        <p:tgtEl>
                                          <p:spTgt spid="4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16"/>
                                        </p:tgtEl>
                                        <p:attrNameLst>
                                          <p:attrName>style.visibility</p:attrName>
                                        </p:attrNameLst>
                                      </p:cBhvr>
                                      <p:to>
                                        <p:strVal val="visible"/>
                                      </p:to>
                                    </p:set>
                                    <p:animEffect transition="in" filter="fade">
                                      <p:cBhvr>
                                        <p:cTn id="12" dur="1000"/>
                                        <p:tgtEl>
                                          <p:spTgt spid="4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27"/>
        <p:cNvGrpSpPr/>
        <p:nvPr/>
      </p:nvGrpSpPr>
      <p:grpSpPr>
        <a:xfrm>
          <a:off x="0" y="0"/>
          <a:ext cx="0" cy="0"/>
          <a:chOff x="0" y="0"/>
          <a:chExt cx="0" cy="0"/>
        </a:xfrm>
      </p:grpSpPr>
      <p:pic>
        <p:nvPicPr>
          <p:cNvPr id="428" name="Google Shape;428;p34"/>
          <p:cNvPicPr preferRelativeResize="0"/>
          <p:nvPr/>
        </p:nvPicPr>
        <p:blipFill rotWithShape="1">
          <a:blip r:embed="rId3">
            <a:alphaModFix/>
          </a:blip>
          <a:srcRect r="32037"/>
          <a:stretch/>
        </p:blipFill>
        <p:spPr>
          <a:xfrm>
            <a:off x="457200" y="1321400"/>
            <a:ext cx="1663550" cy="2913950"/>
          </a:xfrm>
          <a:prstGeom prst="rect">
            <a:avLst/>
          </a:prstGeom>
          <a:noFill/>
          <a:ln>
            <a:noFill/>
          </a:ln>
          <a:effectLst>
            <a:outerShdw blurRad="57150" dist="19050" dir="5400000" algn="bl" rotWithShape="0">
              <a:srgbClr val="000000">
                <a:alpha val="50000"/>
              </a:srgbClr>
            </a:outerShdw>
          </a:effectLst>
        </p:spPr>
      </p:pic>
      <p:sp>
        <p:nvSpPr>
          <p:cNvPr id="429" name="Google Shape;429;p34"/>
          <p:cNvSpPr/>
          <p:nvPr/>
        </p:nvSpPr>
        <p:spPr>
          <a:xfrm>
            <a:off x="340969" y="3983722"/>
            <a:ext cx="327600" cy="316500"/>
          </a:xfrm>
          <a:prstGeom prst="ellipse">
            <a:avLst/>
          </a:prstGeom>
          <a:noFill/>
          <a:ln w="28575" cap="flat" cmpd="sng">
            <a:solidFill>
              <a:srgbClr val="E1328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430" name="Google Shape;430;p34"/>
          <p:cNvSpPr/>
          <p:nvPr/>
        </p:nvSpPr>
        <p:spPr>
          <a:xfrm>
            <a:off x="221244" y="3546873"/>
            <a:ext cx="1084200" cy="316500"/>
          </a:xfrm>
          <a:prstGeom prst="ellipse">
            <a:avLst/>
          </a:prstGeom>
          <a:noFill/>
          <a:ln w="28575" cap="flat" cmpd="sng">
            <a:solidFill>
              <a:srgbClr val="E1328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431" name="Google Shape;431;p34"/>
          <p:cNvPicPr preferRelativeResize="0"/>
          <p:nvPr/>
        </p:nvPicPr>
        <p:blipFill rotWithShape="1">
          <a:blip r:embed="rId4">
            <a:alphaModFix/>
          </a:blip>
          <a:srcRect r="38714"/>
          <a:stretch/>
        </p:blipFill>
        <p:spPr>
          <a:xfrm>
            <a:off x="6744350" y="1321389"/>
            <a:ext cx="1818600" cy="2456785"/>
          </a:xfrm>
          <a:prstGeom prst="rect">
            <a:avLst/>
          </a:prstGeom>
          <a:noFill/>
          <a:ln>
            <a:noFill/>
          </a:ln>
          <a:effectLst>
            <a:outerShdw blurRad="57150" dist="19050" dir="5400000" algn="bl" rotWithShape="0">
              <a:srgbClr val="000000">
                <a:alpha val="50000"/>
              </a:srgbClr>
            </a:outerShdw>
          </a:effectLst>
        </p:spPr>
      </p:pic>
      <p:sp>
        <p:nvSpPr>
          <p:cNvPr id="432" name="Google Shape;432;p34"/>
          <p:cNvSpPr/>
          <p:nvPr/>
        </p:nvSpPr>
        <p:spPr>
          <a:xfrm>
            <a:off x="6582850" y="2890175"/>
            <a:ext cx="1509900" cy="656700"/>
          </a:xfrm>
          <a:prstGeom prst="ellipse">
            <a:avLst/>
          </a:prstGeom>
          <a:noFill/>
          <a:ln w="19050" cap="flat" cmpd="sng">
            <a:solidFill>
              <a:srgbClr val="E1328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433" name="Google Shape;433;p34"/>
          <p:cNvSpPr/>
          <p:nvPr/>
        </p:nvSpPr>
        <p:spPr>
          <a:xfrm rot="456">
            <a:off x="457200" y="319475"/>
            <a:ext cx="4520100" cy="798000"/>
          </a:xfrm>
          <a:prstGeom prst="round2DiagRect">
            <a:avLst>
              <a:gd name="adj1" fmla="val 49117"/>
              <a:gd name="adj2" fmla="val 0"/>
            </a:avLst>
          </a:prstGeom>
          <a:solidFill>
            <a:srgbClr val="4A4E9B"/>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434" name="Google Shape;434;p34"/>
          <p:cNvSpPr txBox="1">
            <a:spLocks noGrp="1"/>
          </p:cNvSpPr>
          <p:nvPr>
            <p:ph type="title"/>
          </p:nvPr>
        </p:nvSpPr>
        <p:spPr>
          <a:xfrm>
            <a:off x="457200" y="319075"/>
            <a:ext cx="4520100" cy="7986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SzPts val="990"/>
              <a:buNone/>
            </a:pPr>
            <a:r>
              <a:rPr lang="sv-SE" sz="2180">
                <a:solidFill>
                  <a:schemeClr val="lt1"/>
                </a:solidFill>
                <a:latin typeface="Lexend Light"/>
                <a:ea typeface="Lexend Light"/>
                <a:cs typeface="Lexend Light"/>
                <a:sym typeface="Lexend Light"/>
              </a:rPr>
              <a:t>Stänga av notiser - PC (win 10)</a:t>
            </a:r>
            <a:endParaRPr sz="2180">
              <a:solidFill>
                <a:schemeClr val="lt1"/>
              </a:solidFill>
              <a:latin typeface="Lexend Light"/>
              <a:ea typeface="Lexend Light"/>
              <a:cs typeface="Lexend Light"/>
              <a:sym typeface="Lexend Light"/>
            </a:endParaRPr>
          </a:p>
        </p:txBody>
      </p:sp>
      <p:grpSp>
        <p:nvGrpSpPr>
          <p:cNvPr id="435" name="Google Shape;435;p34"/>
          <p:cNvGrpSpPr/>
          <p:nvPr/>
        </p:nvGrpSpPr>
        <p:grpSpPr>
          <a:xfrm>
            <a:off x="37450" y="2361713"/>
            <a:ext cx="1422150" cy="1200638"/>
            <a:chOff x="37450" y="2361713"/>
            <a:chExt cx="1422150" cy="1200638"/>
          </a:xfrm>
        </p:grpSpPr>
        <p:sp>
          <p:nvSpPr>
            <p:cNvPr id="436" name="Google Shape;436;p34"/>
            <p:cNvSpPr/>
            <p:nvPr/>
          </p:nvSpPr>
          <p:spPr>
            <a:xfrm>
              <a:off x="151000" y="2571750"/>
              <a:ext cx="1308600" cy="990600"/>
            </a:xfrm>
            <a:prstGeom prst="downArrowCallout">
              <a:avLst>
                <a:gd name="adj1" fmla="val 25000"/>
                <a:gd name="adj2" fmla="val 25000"/>
                <a:gd name="adj3" fmla="val 25000"/>
                <a:gd name="adj4" fmla="val 64977"/>
              </a:avLst>
            </a:prstGeom>
            <a:solidFill>
              <a:srgbClr val="E13288"/>
            </a:solidFill>
            <a:ln w="9525" cap="flat" cmpd="sng">
              <a:solidFill>
                <a:schemeClr val="dk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sv-SE" sz="1100">
                  <a:solidFill>
                    <a:schemeClr val="lt1"/>
                  </a:solidFill>
                  <a:latin typeface="Lexend Light"/>
                  <a:ea typeface="Lexend Light"/>
                  <a:cs typeface="Lexend Light"/>
                  <a:sym typeface="Lexend Light"/>
                </a:rPr>
                <a:t>Välj </a:t>
              </a:r>
              <a:r>
                <a:rPr lang="sv-SE" sz="1100" b="1">
                  <a:solidFill>
                    <a:schemeClr val="lt1"/>
                  </a:solidFill>
                  <a:latin typeface="Lexend"/>
                  <a:ea typeface="Lexend"/>
                  <a:cs typeface="Lexend"/>
                  <a:sym typeface="Lexend"/>
                </a:rPr>
                <a:t>Inställningar</a:t>
              </a:r>
              <a:endParaRPr sz="1100" b="1">
                <a:solidFill>
                  <a:schemeClr val="lt1"/>
                </a:solidFill>
                <a:latin typeface="Lexend"/>
                <a:ea typeface="Lexend"/>
                <a:cs typeface="Lexend"/>
                <a:sym typeface="Lexend"/>
              </a:endParaRPr>
            </a:p>
          </p:txBody>
        </p:sp>
        <p:sp>
          <p:nvSpPr>
            <p:cNvPr id="437" name="Google Shape;437;p34"/>
            <p:cNvSpPr/>
            <p:nvPr/>
          </p:nvSpPr>
          <p:spPr>
            <a:xfrm>
              <a:off x="37450" y="2361713"/>
              <a:ext cx="493200" cy="493200"/>
            </a:xfrm>
            <a:prstGeom prst="ellipse">
              <a:avLst/>
            </a:prstGeom>
            <a:solidFill>
              <a:srgbClr val="4A4E9B"/>
            </a:solidFill>
            <a:ln w="9525" cap="flat" cmpd="sng">
              <a:solidFill>
                <a:schemeClr val="dk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sv-SE">
                  <a:solidFill>
                    <a:schemeClr val="lt1"/>
                  </a:solidFill>
                  <a:latin typeface="Lexend Light"/>
                  <a:ea typeface="Lexend Light"/>
                  <a:cs typeface="Lexend Light"/>
                  <a:sym typeface="Lexend Light"/>
                </a:rPr>
                <a:t>2.</a:t>
              </a:r>
              <a:endParaRPr>
                <a:solidFill>
                  <a:schemeClr val="lt1"/>
                </a:solidFill>
                <a:latin typeface="Lexend Light"/>
                <a:ea typeface="Lexend Light"/>
                <a:cs typeface="Lexend Light"/>
                <a:sym typeface="Lexend Light"/>
              </a:endParaRPr>
            </a:p>
          </p:txBody>
        </p:sp>
      </p:grpSp>
      <p:sp>
        <p:nvSpPr>
          <p:cNvPr id="438" name="Google Shape;438;p34"/>
          <p:cNvSpPr txBox="1"/>
          <p:nvPr/>
        </p:nvSpPr>
        <p:spPr>
          <a:xfrm>
            <a:off x="7611300" y="4650600"/>
            <a:ext cx="1532700" cy="4926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sv-SE" sz="2000">
                <a:solidFill>
                  <a:schemeClr val="lt1"/>
                </a:solidFill>
                <a:latin typeface="Lexend Light"/>
                <a:ea typeface="Lexend Light"/>
                <a:cs typeface="Lexend Light"/>
                <a:sym typeface="Lexend Light"/>
              </a:rPr>
              <a:t>Fokus </a:t>
            </a:r>
            <a:endParaRPr sz="200"/>
          </a:p>
        </p:txBody>
      </p:sp>
      <p:pic>
        <p:nvPicPr>
          <p:cNvPr id="439" name="Google Shape;439;p34"/>
          <p:cNvPicPr preferRelativeResize="0"/>
          <p:nvPr/>
        </p:nvPicPr>
        <p:blipFill rotWithShape="1">
          <a:blip r:embed="rId5">
            <a:alphaModFix/>
          </a:blip>
          <a:srcRect l="3816" t="29223" r="64925"/>
          <a:stretch/>
        </p:blipFill>
        <p:spPr>
          <a:xfrm>
            <a:off x="2603175" y="1321398"/>
            <a:ext cx="1557700" cy="1912400"/>
          </a:xfrm>
          <a:prstGeom prst="rect">
            <a:avLst/>
          </a:prstGeom>
          <a:noFill/>
          <a:ln>
            <a:noFill/>
          </a:ln>
          <a:effectLst>
            <a:outerShdw blurRad="57150" dist="19050" dir="5400000" algn="bl" rotWithShape="0">
              <a:srgbClr val="000000">
                <a:alpha val="50000"/>
              </a:srgbClr>
            </a:outerShdw>
          </a:effectLst>
        </p:spPr>
      </p:pic>
      <p:pic>
        <p:nvPicPr>
          <p:cNvPr id="440" name="Google Shape;440;p34"/>
          <p:cNvPicPr preferRelativeResize="0"/>
          <p:nvPr/>
        </p:nvPicPr>
        <p:blipFill rotWithShape="1">
          <a:blip r:embed="rId6">
            <a:alphaModFix/>
          </a:blip>
          <a:srcRect r="27499"/>
          <a:stretch/>
        </p:blipFill>
        <p:spPr>
          <a:xfrm>
            <a:off x="4890250" y="1321400"/>
            <a:ext cx="1215300" cy="1722600"/>
          </a:xfrm>
          <a:prstGeom prst="rect">
            <a:avLst/>
          </a:prstGeom>
          <a:noFill/>
          <a:ln>
            <a:noFill/>
          </a:ln>
          <a:effectLst>
            <a:outerShdw blurRad="57150" dist="19050" dir="5400000" algn="bl" rotWithShape="0">
              <a:srgbClr val="000000">
                <a:alpha val="50000"/>
              </a:srgbClr>
            </a:outerShdw>
          </a:effectLst>
        </p:spPr>
      </p:pic>
      <p:sp>
        <p:nvSpPr>
          <p:cNvPr id="441" name="Google Shape;441;p34"/>
          <p:cNvSpPr/>
          <p:nvPr/>
        </p:nvSpPr>
        <p:spPr>
          <a:xfrm>
            <a:off x="2603176" y="1388400"/>
            <a:ext cx="1308600" cy="316500"/>
          </a:xfrm>
          <a:prstGeom prst="ellipse">
            <a:avLst/>
          </a:prstGeom>
          <a:noFill/>
          <a:ln w="28575" cap="flat" cmpd="sng">
            <a:solidFill>
              <a:srgbClr val="E1328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442" name="Google Shape;442;p34"/>
          <p:cNvSpPr/>
          <p:nvPr/>
        </p:nvSpPr>
        <p:spPr>
          <a:xfrm>
            <a:off x="4824451" y="1908200"/>
            <a:ext cx="1308600" cy="316500"/>
          </a:xfrm>
          <a:prstGeom prst="ellipse">
            <a:avLst/>
          </a:prstGeom>
          <a:noFill/>
          <a:ln w="28575" cap="flat" cmpd="sng">
            <a:solidFill>
              <a:srgbClr val="E1328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grpSp>
        <p:nvGrpSpPr>
          <p:cNvPr id="443" name="Google Shape;443;p34"/>
          <p:cNvGrpSpPr/>
          <p:nvPr/>
        </p:nvGrpSpPr>
        <p:grpSpPr>
          <a:xfrm>
            <a:off x="668575" y="3695450"/>
            <a:ext cx="2054600" cy="725825"/>
            <a:chOff x="668575" y="3695450"/>
            <a:chExt cx="2054600" cy="725825"/>
          </a:xfrm>
        </p:grpSpPr>
        <p:sp>
          <p:nvSpPr>
            <p:cNvPr id="444" name="Google Shape;444;p34"/>
            <p:cNvSpPr/>
            <p:nvPr/>
          </p:nvSpPr>
          <p:spPr>
            <a:xfrm>
              <a:off x="668575" y="3862675"/>
              <a:ext cx="1818600" cy="558600"/>
            </a:xfrm>
            <a:prstGeom prst="leftArrowCallout">
              <a:avLst>
                <a:gd name="adj1" fmla="val 25000"/>
                <a:gd name="adj2" fmla="val 25000"/>
                <a:gd name="adj3" fmla="val 25000"/>
                <a:gd name="adj4" fmla="val 64977"/>
              </a:avLst>
            </a:prstGeom>
            <a:solidFill>
              <a:srgbClr val="E13288"/>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sv-SE" sz="1100">
                  <a:solidFill>
                    <a:schemeClr val="lt1"/>
                  </a:solidFill>
                  <a:latin typeface="Lexend Light"/>
                  <a:ea typeface="Lexend Light"/>
                  <a:cs typeface="Lexend Light"/>
                  <a:sym typeface="Lexend Light"/>
                </a:rPr>
                <a:t>Klicka på </a:t>
              </a:r>
              <a:r>
                <a:rPr lang="sv-SE" sz="1000" b="1">
                  <a:solidFill>
                    <a:schemeClr val="lt1"/>
                  </a:solidFill>
                  <a:latin typeface="Lexend"/>
                  <a:ea typeface="Lexend"/>
                  <a:cs typeface="Lexend"/>
                  <a:sym typeface="Lexend"/>
                </a:rPr>
                <a:t>Start-knappen</a:t>
              </a:r>
              <a:endParaRPr>
                <a:latin typeface="Calibri"/>
                <a:ea typeface="Calibri"/>
                <a:cs typeface="Calibri"/>
                <a:sym typeface="Calibri"/>
              </a:endParaRPr>
            </a:p>
          </p:txBody>
        </p:sp>
        <p:sp>
          <p:nvSpPr>
            <p:cNvPr id="445" name="Google Shape;445;p34"/>
            <p:cNvSpPr/>
            <p:nvPr/>
          </p:nvSpPr>
          <p:spPr>
            <a:xfrm>
              <a:off x="2229975" y="3695450"/>
              <a:ext cx="493200" cy="493200"/>
            </a:xfrm>
            <a:prstGeom prst="ellipse">
              <a:avLst/>
            </a:prstGeom>
            <a:solidFill>
              <a:srgbClr val="4A4E9B"/>
            </a:solidFill>
            <a:ln w="9525" cap="flat" cmpd="sng">
              <a:solidFill>
                <a:schemeClr val="dk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sv-SE">
                  <a:solidFill>
                    <a:schemeClr val="lt1"/>
                  </a:solidFill>
                  <a:latin typeface="Lexend Light"/>
                  <a:ea typeface="Lexend Light"/>
                  <a:cs typeface="Lexend Light"/>
                  <a:sym typeface="Lexend Light"/>
                </a:rPr>
                <a:t>1.</a:t>
              </a:r>
              <a:endParaRPr>
                <a:solidFill>
                  <a:schemeClr val="lt1"/>
                </a:solidFill>
                <a:latin typeface="Lexend Light"/>
                <a:ea typeface="Lexend Light"/>
                <a:cs typeface="Lexend Light"/>
                <a:sym typeface="Lexend Light"/>
              </a:endParaRPr>
            </a:p>
          </p:txBody>
        </p:sp>
      </p:grpSp>
      <p:grpSp>
        <p:nvGrpSpPr>
          <p:cNvPr id="446" name="Google Shape;446;p34"/>
          <p:cNvGrpSpPr/>
          <p:nvPr/>
        </p:nvGrpSpPr>
        <p:grpSpPr>
          <a:xfrm>
            <a:off x="2425650" y="1704900"/>
            <a:ext cx="1486113" cy="1150025"/>
            <a:chOff x="2425650" y="1704900"/>
            <a:chExt cx="1486113" cy="1150025"/>
          </a:xfrm>
        </p:grpSpPr>
        <p:sp>
          <p:nvSpPr>
            <p:cNvPr id="447" name="Google Shape;447;p34"/>
            <p:cNvSpPr/>
            <p:nvPr/>
          </p:nvSpPr>
          <p:spPr>
            <a:xfrm>
              <a:off x="2552763" y="1704900"/>
              <a:ext cx="1359000" cy="1044900"/>
            </a:xfrm>
            <a:prstGeom prst="upArrowCallout">
              <a:avLst>
                <a:gd name="adj1" fmla="val 25000"/>
                <a:gd name="adj2" fmla="val 25000"/>
                <a:gd name="adj3" fmla="val 25000"/>
                <a:gd name="adj4" fmla="val 64977"/>
              </a:avLst>
            </a:prstGeom>
            <a:solidFill>
              <a:srgbClr val="E13288"/>
            </a:solidFill>
            <a:ln w="9525" cap="flat" cmpd="sng">
              <a:solidFill>
                <a:schemeClr val="dk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sv-SE" sz="1100">
                  <a:solidFill>
                    <a:schemeClr val="lt1"/>
                  </a:solidFill>
                  <a:latin typeface="Lexend Light"/>
                  <a:ea typeface="Lexend Light"/>
                  <a:cs typeface="Lexend Light"/>
                  <a:sym typeface="Lexend Light"/>
                </a:rPr>
                <a:t>Klicka på </a:t>
              </a:r>
              <a:r>
                <a:rPr lang="sv-SE" sz="1000" b="1">
                  <a:solidFill>
                    <a:schemeClr val="lt1"/>
                  </a:solidFill>
                  <a:latin typeface="Lexend"/>
                  <a:ea typeface="Lexend"/>
                  <a:cs typeface="Lexend"/>
                  <a:sym typeface="Lexend"/>
                </a:rPr>
                <a:t>System</a:t>
              </a:r>
              <a:endParaRPr>
                <a:latin typeface="Calibri"/>
                <a:ea typeface="Calibri"/>
                <a:cs typeface="Calibri"/>
                <a:sym typeface="Calibri"/>
              </a:endParaRPr>
            </a:p>
          </p:txBody>
        </p:sp>
        <p:sp>
          <p:nvSpPr>
            <p:cNvPr id="448" name="Google Shape;448;p34"/>
            <p:cNvSpPr/>
            <p:nvPr/>
          </p:nvSpPr>
          <p:spPr>
            <a:xfrm>
              <a:off x="2425650" y="2361725"/>
              <a:ext cx="493200" cy="493200"/>
            </a:xfrm>
            <a:prstGeom prst="ellipse">
              <a:avLst/>
            </a:prstGeom>
            <a:solidFill>
              <a:srgbClr val="4A4E9B"/>
            </a:solidFill>
            <a:ln w="9525" cap="flat" cmpd="sng">
              <a:solidFill>
                <a:schemeClr val="dk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sv-SE">
                  <a:solidFill>
                    <a:schemeClr val="lt1"/>
                  </a:solidFill>
                  <a:latin typeface="Lexend Light"/>
                  <a:ea typeface="Lexend Light"/>
                  <a:cs typeface="Lexend Light"/>
                  <a:sym typeface="Lexend Light"/>
                </a:rPr>
                <a:t>3.</a:t>
              </a:r>
              <a:endParaRPr>
                <a:solidFill>
                  <a:schemeClr val="lt1"/>
                </a:solidFill>
                <a:latin typeface="Lexend Light"/>
                <a:ea typeface="Lexend Light"/>
                <a:cs typeface="Lexend Light"/>
                <a:sym typeface="Lexend Light"/>
              </a:endParaRPr>
            </a:p>
          </p:txBody>
        </p:sp>
      </p:grpSp>
      <p:grpSp>
        <p:nvGrpSpPr>
          <p:cNvPr id="449" name="Google Shape;449;p34"/>
          <p:cNvGrpSpPr/>
          <p:nvPr/>
        </p:nvGrpSpPr>
        <p:grpSpPr>
          <a:xfrm>
            <a:off x="4596200" y="2224700"/>
            <a:ext cx="1719075" cy="1283625"/>
            <a:chOff x="4596200" y="2224700"/>
            <a:chExt cx="1719075" cy="1283625"/>
          </a:xfrm>
        </p:grpSpPr>
        <p:sp>
          <p:nvSpPr>
            <p:cNvPr id="450" name="Google Shape;450;p34"/>
            <p:cNvSpPr/>
            <p:nvPr/>
          </p:nvSpPr>
          <p:spPr>
            <a:xfrm>
              <a:off x="4651775" y="2224700"/>
              <a:ext cx="1663500" cy="1044900"/>
            </a:xfrm>
            <a:prstGeom prst="upArrowCallout">
              <a:avLst>
                <a:gd name="adj1" fmla="val 25000"/>
                <a:gd name="adj2" fmla="val 25000"/>
                <a:gd name="adj3" fmla="val 25000"/>
                <a:gd name="adj4" fmla="val 64977"/>
              </a:avLst>
            </a:prstGeom>
            <a:solidFill>
              <a:srgbClr val="E13288"/>
            </a:solidFill>
            <a:ln w="9525" cap="flat" cmpd="sng">
              <a:solidFill>
                <a:schemeClr val="dk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t" anchorCtr="0">
              <a:noAutofit/>
            </a:bodyPr>
            <a:lstStyle/>
            <a:p>
              <a:pPr marL="0" lvl="0" indent="0" algn="ctr" rtl="0">
                <a:spcBef>
                  <a:spcPts val="0"/>
                </a:spcBef>
                <a:spcAft>
                  <a:spcPts val="0"/>
                </a:spcAft>
                <a:buNone/>
              </a:pPr>
              <a:r>
                <a:rPr lang="sv-SE" sz="1100">
                  <a:solidFill>
                    <a:schemeClr val="lt1"/>
                  </a:solidFill>
                  <a:latin typeface="Lexend Light"/>
                  <a:ea typeface="Lexend Light"/>
                  <a:cs typeface="Lexend Light"/>
                  <a:sym typeface="Lexend Light"/>
                </a:rPr>
                <a:t>Klicka på </a:t>
              </a:r>
              <a:r>
                <a:rPr lang="sv-SE" sz="1000" b="1">
                  <a:solidFill>
                    <a:schemeClr val="lt1"/>
                  </a:solidFill>
                  <a:latin typeface="Lexend"/>
                  <a:ea typeface="Lexend"/>
                  <a:cs typeface="Lexend"/>
                  <a:sym typeface="Lexend"/>
                </a:rPr>
                <a:t>Meddelanden och åtgärder</a:t>
              </a:r>
              <a:endParaRPr>
                <a:latin typeface="Calibri"/>
                <a:ea typeface="Calibri"/>
                <a:cs typeface="Calibri"/>
                <a:sym typeface="Calibri"/>
              </a:endParaRPr>
            </a:p>
          </p:txBody>
        </p:sp>
        <p:sp>
          <p:nvSpPr>
            <p:cNvPr id="451" name="Google Shape;451;p34"/>
            <p:cNvSpPr/>
            <p:nvPr/>
          </p:nvSpPr>
          <p:spPr>
            <a:xfrm>
              <a:off x="4596200" y="3015125"/>
              <a:ext cx="493200" cy="493200"/>
            </a:xfrm>
            <a:prstGeom prst="ellipse">
              <a:avLst/>
            </a:prstGeom>
            <a:solidFill>
              <a:srgbClr val="4A4E9B"/>
            </a:solidFill>
            <a:ln w="9525" cap="flat" cmpd="sng">
              <a:solidFill>
                <a:schemeClr val="dk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sv-SE">
                  <a:solidFill>
                    <a:schemeClr val="lt1"/>
                  </a:solidFill>
                  <a:latin typeface="Lexend Light"/>
                  <a:ea typeface="Lexend Light"/>
                  <a:cs typeface="Lexend Light"/>
                  <a:sym typeface="Lexend Light"/>
                </a:rPr>
                <a:t>4.</a:t>
              </a:r>
              <a:endParaRPr>
                <a:solidFill>
                  <a:schemeClr val="lt1"/>
                </a:solidFill>
                <a:latin typeface="Lexend Light"/>
                <a:ea typeface="Lexend Light"/>
                <a:cs typeface="Lexend Light"/>
                <a:sym typeface="Lexend Light"/>
              </a:endParaRPr>
            </a:p>
          </p:txBody>
        </p:sp>
      </p:grpSp>
      <p:grpSp>
        <p:nvGrpSpPr>
          <p:cNvPr id="452" name="Google Shape;452;p34"/>
          <p:cNvGrpSpPr/>
          <p:nvPr/>
        </p:nvGrpSpPr>
        <p:grpSpPr>
          <a:xfrm>
            <a:off x="6744350" y="1582200"/>
            <a:ext cx="1308600" cy="1347375"/>
            <a:chOff x="6744350" y="1582200"/>
            <a:chExt cx="1308600" cy="1347375"/>
          </a:xfrm>
        </p:grpSpPr>
        <p:sp>
          <p:nvSpPr>
            <p:cNvPr id="453" name="Google Shape;453;p34"/>
            <p:cNvSpPr/>
            <p:nvPr/>
          </p:nvSpPr>
          <p:spPr>
            <a:xfrm>
              <a:off x="6744350" y="1791675"/>
              <a:ext cx="1308600" cy="1137900"/>
            </a:xfrm>
            <a:prstGeom prst="downArrowCallout">
              <a:avLst>
                <a:gd name="adj1" fmla="val 25000"/>
                <a:gd name="adj2" fmla="val 25000"/>
                <a:gd name="adj3" fmla="val 25000"/>
                <a:gd name="adj4" fmla="val 64977"/>
              </a:avLst>
            </a:prstGeom>
            <a:solidFill>
              <a:srgbClr val="E13288"/>
            </a:solidFill>
            <a:ln w="9525" cap="flat" cmpd="sng">
              <a:solidFill>
                <a:schemeClr val="dk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b" anchorCtr="0">
              <a:noAutofit/>
            </a:bodyPr>
            <a:lstStyle/>
            <a:p>
              <a:pPr marL="0" lvl="0" indent="0" algn="ctr" rtl="0">
                <a:spcBef>
                  <a:spcPts val="0"/>
                </a:spcBef>
                <a:spcAft>
                  <a:spcPts val="0"/>
                </a:spcAft>
                <a:buNone/>
              </a:pPr>
              <a:r>
                <a:rPr lang="sv-SE" sz="1100">
                  <a:solidFill>
                    <a:schemeClr val="lt1"/>
                  </a:solidFill>
                  <a:latin typeface="Lexend Light"/>
                  <a:ea typeface="Lexend Light"/>
                  <a:cs typeface="Lexend Light"/>
                  <a:sym typeface="Lexend Light"/>
                </a:rPr>
                <a:t>Välj </a:t>
              </a:r>
              <a:r>
                <a:rPr lang="sv-SE" sz="1100" b="1">
                  <a:solidFill>
                    <a:schemeClr val="lt1"/>
                  </a:solidFill>
                  <a:latin typeface="Lexend"/>
                  <a:ea typeface="Lexend"/>
                  <a:cs typeface="Lexend"/>
                  <a:sym typeface="Lexend"/>
                </a:rPr>
                <a:t> AV </a:t>
              </a:r>
              <a:r>
                <a:rPr lang="sv-SE" sz="1100">
                  <a:solidFill>
                    <a:schemeClr val="lt1"/>
                  </a:solidFill>
                  <a:latin typeface="Lexend Light"/>
                  <a:ea typeface="Lexend Light"/>
                  <a:cs typeface="Lexend Light"/>
                  <a:sym typeface="Lexend Light"/>
                </a:rPr>
                <a:t>för att inte få notiser</a:t>
              </a:r>
              <a:endParaRPr sz="1100">
                <a:solidFill>
                  <a:schemeClr val="lt1"/>
                </a:solidFill>
                <a:latin typeface="Lexend Light"/>
                <a:ea typeface="Lexend Light"/>
                <a:cs typeface="Lexend Light"/>
                <a:sym typeface="Lexend Light"/>
              </a:endParaRPr>
            </a:p>
          </p:txBody>
        </p:sp>
        <p:sp>
          <p:nvSpPr>
            <p:cNvPr id="454" name="Google Shape;454;p34"/>
            <p:cNvSpPr/>
            <p:nvPr/>
          </p:nvSpPr>
          <p:spPr>
            <a:xfrm>
              <a:off x="7118100" y="1582200"/>
              <a:ext cx="493200" cy="493200"/>
            </a:xfrm>
            <a:prstGeom prst="ellipse">
              <a:avLst/>
            </a:prstGeom>
            <a:solidFill>
              <a:srgbClr val="4A4E9B"/>
            </a:solidFill>
            <a:ln w="9525" cap="flat" cmpd="sng">
              <a:solidFill>
                <a:schemeClr val="dk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sv-SE">
                  <a:solidFill>
                    <a:schemeClr val="lt1"/>
                  </a:solidFill>
                  <a:latin typeface="Lexend Light"/>
                  <a:ea typeface="Lexend Light"/>
                  <a:cs typeface="Lexend Light"/>
                  <a:sym typeface="Lexend Light"/>
                </a:rPr>
                <a:t>5.</a:t>
              </a:r>
              <a:endParaRPr>
                <a:solidFill>
                  <a:schemeClr val="lt1"/>
                </a:solidFill>
                <a:latin typeface="Lexend Light"/>
                <a:ea typeface="Lexend Light"/>
                <a:cs typeface="Lexend Light"/>
                <a:sym typeface="Lexend Light"/>
              </a:endParaRPr>
            </a:p>
          </p:txBody>
        </p:sp>
      </p:grpSp>
      <p:grpSp>
        <p:nvGrpSpPr>
          <p:cNvPr id="455" name="Google Shape;455;p34"/>
          <p:cNvGrpSpPr/>
          <p:nvPr/>
        </p:nvGrpSpPr>
        <p:grpSpPr>
          <a:xfrm>
            <a:off x="0" y="4650300"/>
            <a:ext cx="9144000" cy="493200"/>
            <a:chOff x="0" y="4650300"/>
            <a:chExt cx="9144000" cy="493200"/>
          </a:xfrm>
        </p:grpSpPr>
        <p:sp>
          <p:nvSpPr>
            <p:cNvPr id="456" name="Google Shape;456;p34"/>
            <p:cNvSpPr/>
            <p:nvPr/>
          </p:nvSpPr>
          <p:spPr>
            <a:xfrm>
              <a:off x="0" y="4650300"/>
              <a:ext cx="9144000" cy="493200"/>
            </a:xfrm>
            <a:prstGeom prst="rect">
              <a:avLst/>
            </a:prstGeom>
            <a:solidFill>
              <a:srgbClr val="4A4E9B"/>
            </a:solidFill>
            <a:ln w="9525" cap="flat" cmpd="sng">
              <a:solidFill>
                <a:srgbClr val="4A4E9B"/>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sv-SE" dirty="0">
                  <a:solidFill>
                    <a:schemeClr val="bg1"/>
                  </a:solidFill>
                  <a:latin typeface="Calibri"/>
                  <a:ea typeface="Calibri"/>
                  <a:cs typeface="Calibri"/>
                  <a:sym typeface="Calibri"/>
                </a:rPr>
                <a:t>Länk till manual till </a:t>
              </a:r>
              <a:r>
                <a:rPr lang="sv-SE" dirty="0">
                  <a:solidFill>
                    <a:schemeClr val="bg1"/>
                  </a:solidFill>
                  <a:latin typeface="Calibri"/>
                  <a:ea typeface="Calibri"/>
                  <a:cs typeface="Calibri"/>
                  <a:sym typeface="Calibri"/>
                  <a:hlinkClick r:id="rId7">
                    <a:extLst>
                      <a:ext uri="{A12FA001-AC4F-418D-AE19-62706E023703}">
                        <ahyp:hlinkClr xmlns:ahyp="http://schemas.microsoft.com/office/drawing/2018/hyperlinkcolor" val="tx"/>
                      </a:ext>
                    </a:extLst>
                  </a:hlinkClick>
                </a:rPr>
                <a:t>Stänga av notiser </a:t>
              </a:r>
              <a:r>
                <a:rPr lang="sv-SE" dirty="0" err="1">
                  <a:solidFill>
                    <a:schemeClr val="bg1"/>
                  </a:solidFill>
                  <a:latin typeface="Calibri"/>
                  <a:ea typeface="Calibri"/>
                  <a:cs typeface="Calibri"/>
                  <a:sym typeface="Calibri"/>
                  <a:hlinkClick r:id="rId7">
                    <a:extLst>
                      <a:ext uri="{A12FA001-AC4F-418D-AE19-62706E023703}">
                        <ahyp:hlinkClr xmlns:ahyp="http://schemas.microsoft.com/office/drawing/2018/hyperlinkcolor" val="tx"/>
                      </a:ext>
                    </a:extLst>
                  </a:hlinkClick>
                </a:rPr>
                <a:t>win</a:t>
              </a:r>
              <a:r>
                <a:rPr lang="sv-SE" dirty="0">
                  <a:solidFill>
                    <a:schemeClr val="bg1"/>
                  </a:solidFill>
                  <a:latin typeface="Calibri"/>
                  <a:ea typeface="Calibri"/>
                  <a:cs typeface="Calibri"/>
                  <a:sym typeface="Calibri"/>
                  <a:hlinkClick r:id="rId7">
                    <a:extLst>
                      <a:ext uri="{A12FA001-AC4F-418D-AE19-62706E023703}">
                        <ahyp:hlinkClr xmlns:ahyp="http://schemas.microsoft.com/office/drawing/2018/hyperlinkcolor" val="tx"/>
                      </a:ext>
                    </a:extLst>
                  </a:hlinkClick>
                </a:rPr>
                <a:t> 10</a:t>
              </a:r>
              <a:endParaRPr dirty="0">
                <a:solidFill>
                  <a:schemeClr val="bg1"/>
                </a:solidFill>
                <a:latin typeface="Calibri"/>
                <a:ea typeface="Calibri"/>
                <a:cs typeface="Calibri"/>
                <a:sym typeface="Calibri"/>
              </a:endParaRPr>
            </a:p>
          </p:txBody>
        </p:sp>
        <p:pic>
          <p:nvPicPr>
            <p:cNvPr id="457" name="Google Shape;457;p34" title="AVM_NY_logo_ vit Liggande.png"/>
            <p:cNvPicPr preferRelativeResize="0"/>
            <p:nvPr/>
          </p:nvPicPr>
          <p:blipFill>
            <a:blip r:embed="rId8">
              <a:alphaModFix/>
            </a:blip>
            <a:stretch>
              <a:fillRect/>
            </a:stretch>
          </p:blipFill>
          <p:spPr>
            <a:xfrm>
              <a:off x="7946750" y="4747000"/>
              <a:ext cx="1071427" cy="299775"/>
            </a:xfrm>
            <a:prstGeom prst="rect">
              <a:avLst/>
            </a:prstGeom>
            <a:noFill/>
            <a:ln>
              <a:noFill/>
            </a:ln>
          </p:spPr>
        </p:pic>
      </p:grpSp>
      <p:sp>
        <p:nvSpPr>
          <p:cNvPr id="458" name="Google Shape;458;p34"/>
          <p:cNvSpPr txBox="1"/>
          <p:nvPr/>
        </p:nvSpPr>
        <p:spPr>
          <a:xfrm>
            <a:off x="0" y="4650300"/>
            <a:ext cx="15327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sv-SE" sz="2000">
                <a:solidFill>
                  <a:schemeClr val="lt1"/>
                </a:solidFill>
                <a:latin typeface="Lexend Light"/>
                <a:ea typeface="Lexend Light"/>
                <a:cs typeface="Lexend Light"/>
                <a:sym typeface="Lexend Light"/>
              </a:rPr>
              <a:t>Fokus </a:t>
            </a:r>
            <a:endParaRPr sz="2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43"/>
                                        </p:tgtEl>
                                        <p:attrNameLst>
                                          <p:attrName>style.visibility</p:attrName>
                                        </p:attrNameLst>
                                      </p:cBhvr>
                                      <p:to>
                                        <p:strVal val="visible"/>
                                      </p:to>
                                    </p:set>
                                    <p:animEffect transition="in" filter="fade">
                                      <p:cBhvr>
                                        <p:cTn id="7" dur="1000"/>
                                        <p:tgtEl>
                                          <p:spTgt spid="44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35"/>
                                        </p:tgtEl>
                                        <p:attrNameLst>
                                          <p:attrName>style.visibility</p:attrName>
                                        </p:attrNameLst>
                                      </p:cBhvr>
                                      <p:to>
                                        <p:strVal val="visible"/>
                                      </p:to>
                                    </p:set>
                                    <p:animEffect transition="in" filter="fade">
                                      <p:cBhvr>
                                        <p:cTn id="12" dur="1000"/>
                                        <p:tgtEl>
                                          <p:spTgt spid="43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46"/>
                                        </p:tgtEl>
                                        <p:attrNameLst>
                                          <p:attrName>style.visibility</p:attrName>
                                        </p:attrNameLst>
                                      </p:cBhvr>
                                      <p:to>
                                        <p:strVal val="visible"/>
                                      </p:to>
                                    </p:set>
                                    <p:animEffect transition="in" filter="fade">
                                      <p:cBhvr>
                                        <p:cTn id="17" dur="1000"/>
                                        <p:tgtEl>
                                          <p:spTgt spid="44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49"/>
                                        </p:tgtEl>
                                        <p:attrNameLst>
                                          <p:attrName>style.visibility</p:attrName>
                                        </p:attrNameLst>
                                      </p:cBhvr>
                                      <p:to>
                                        <p:strVal val="visible"/>
                                      </p:to>
                                    </p:set>
                                    <p:animEffect transition="in" filter="fade">
                                      <p:cBhvr>
                                        <p:cTn id="22" dur="1000"/>
                                        <p:tgtEl>
                                          <p:spTgt spid="44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52"/>
                                        </p:tgtEl>
                                        <p:attrNameLst>
                                          <p:attrName>style.visibility</p:attrName>
                                        </p:attrNameLst>
                                      </p:cBhvr>
                                      <p:to>
                                        <p:strVal val="visible"/>
                                      </p:to>
                                    </p:set>
                                    <p:animEffect transition="in" filter="fade">
                                      <p:cBhvr>
                                        <p:cTn id="27" dur="1000"/>
                                        <p:tgtEl>
                                          <p:spTgt spid="4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62"/>
        <p:cNvGrpSpPr/>
        <p:nvPr/>
      </p:nvGrpSpPr>
      <p:grpSpPr>
        <a:xfrm>
          <a:off x="0" y="0"/>
          <a:ext cx="0" cy="0"/>
          <a:chOff x="0" y="0"/>
          <a:chExt cx="0" cy="0"/>
        </a:xfrm>
      </p:grpSpPr>
      <p:sp>
        <p:nvSpPr>
          <p:cNvPr id="463" name="Google Shape;463;p35"/>
          <p:cNvSpPr/>
          <p:nvPr/>
        </p:nvSpPr>
        <p:spPr>
          <a:xfrm rot="456">
            <a:off x="457200" y="319475"/>
            <a:ext cx="4520100" cy="798000"/>
          </a:xfrm>
          <a:prstGeom prst="round2DiagRect">
            <a:avLst>
              <a:gd name="adj1" fmla="val 49117"/>
              <a:gd name="adj2" fmla="val 0"/>
            </a:avLst>
          </a:prstGeom>
          <a:solidFill>
            <a:srgbClr val="4A4E9B"/>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464" name="Google Shape;464;p35"/>
          <p:cNvSpPr txBox="1">
            <a:spLocks noGrp="1"/>
          </p:cNvSpPr>
          <p:nvPr>
            <p:ph type="title"/>
          </p:nvPr>
        </p:nvSpPr>
        <p:spPr>
          <a:xfrm>
            <a:off x="457200" y="319075"/>
            <a:ext cx="4520100" cy="7986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sv-SE" sz="2180">
                <a:solidFill>
                  <a:schemeClr val="lt1"/>
                </a:solidFill>
                <a:latin typeface="Lexend Light"/>
                <a:ea typeface="Lexend Light"/>
                <a:cs typeface="Lexend Light"/>
                <a:sym typeface="Lexend Light"/>
              </a:rPr>
              <a:t>Stänga av notiser - PC (win 11)</a:t>
            </a:r>
            <a:endParaRPr sz="3200">
              <a:solidFill>
                <a:schemeClr val="lt1"/>
              </a:solidFill>
              <a:latin typeface="Lexend Light"/>
              <a:ea typeface="Lexend Light"/>
              <a:cs typeface="Lexend Light"/>
              <a:sym typeface="Lexend Light"/>
            </a:endParaRPr>
          </a:p>
        </p:txBody>
      </p:sp>
      <p:sp>
        <p:nvSpPr>
          <p:cNvPr id="465" name="Google Shape;465;p35"/>
          <p:cNvSpPr txBox="1"/>
          <p:nvPr/>
        </p:nvSpPr>
        <p:spPr>
          <a:xfrm>
            <a:off x="7611300" y="4650600"/>
            <a:ext cx="1532700" cy="4926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sv-SE" sz="2000">
                <a:solidFill>
                  <a:schemeClr val="lt1"/>
                </a:solidFill>
                <a:latin typeface="Lexend Light"/>
                <a:ea typeface="Lexend Light"/>
                <a:cs typeface="Lexend Light"/>
                <a:sym typeface="Lexend Light"/>
              </a:rPr>
              <a:t>Fokus </a:t>
            </a:r>
            <a:endParaRPr sz="200"/>
          </a:p>
        </p:txBody>
      </p:sp>
      <p:grpSp>
        <p:nvGrpSpPr>
          <p:cNvPr id="466" name="Google Shape;466;p35"/>
          <p:cNvGrpSpPr/>
          <p:nvPr/>
        </p:nvGrpSpPr>
        <p:grpSpPr>
          <a:xfrm>
            <a:off x="0" y="4650300"/>
            <a:ext cx="9144000" cy="493200"/>
            <a:chOff x="0" y="4650300"/>
            <a:chExt cx="9144000" cy="493200"/>
          </a:xfrm>
        </p:grpSpPr>
        <p:sp>
          <p:nvSpPr>
            <p:cNvPr id="467" name="Google Shape;467;p35"/>
            <p:cNvSpPr/>
            <p:nvPr/>
          </p:nvSpPr>
          <p:spPr>
            <a:xfrm>
              <a:off x="0" y="4650300"/>
              <a:ext cx="9144000" cy="493200"/>
            </a:xfrm>
            <a:prstGeom prst="rect">
              <a:avLst/>
            </a:prstGeom>
            <a:solidFill>
              <a:srgbClr val="4A4E9B"/>
            </a:solidFill>
            <a:ln w="9525" cap="flat" cmpd="sng">
              <a:solidFill>
                <a:srgbClr val="4A4E9B"/>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sv-SE" dirty="0">
                  <a:solidFill>
                    <a:schemeClr val="bg1"/>
                  </a:solidFill>
                  <a:latin typeface="Calibri"/>
                  <a:ea typeface="Calibri"/>
                  <a:cs typeface="Calibri"/>
                  <a:sym typeface="Calibri"/>
                </a:rPr>
                <a:t>Länk till manual </a:t>
              </a:r>
              <a:r>
                <a:rPr lang="sv-SE" dirty="0">
                  <a:solidFill>
                    <a:schemeClr val="bg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Stänga av notiser </a:t>
              </a:r>
              <a:r>
                <a:rPr lang="sv-SE" dirty="0" err="1">
                  <a:solidFill>
                    <a:schemeClr val="bg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win</a:t>
              </a:r>
              <a:r>
                <a:rPr lang="sv-SE" dirty="0">
                  <a:solidFill>
                    <a:schemeClr val="bg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 11</a:t>
              </a:r>
              <a:endParaRPr dirty="0">
                <a:solidFill>
                  <a:schemeClr val="bg1"/>
                </a:solidFill>
                <a:latin typeface="Calibri"/>
                <a:ea typeface="Calibri"/>
                <a:cs typeface="Calibri"/>
                <a:sym typeface="Calibri"/>
              </a:endParaRPr>
            </a:p>
          </p:txBody>
        </p:sp>
        <p:pic>
          <p:nvPicPr>
            <p:cNvPr id="468" name="Google Shape;468;p35" title="AVM_NY_logo_ vit Liggande.png"/>
            <p:cNvPicPr preferRelativeResize="0"/>
            <p:nvPr/>
          </p:nvPicPr>
          <p:blipFill>
            <a:blip r:embed="rId4">
              <a:alphaModFix/>
            </a:blip>
            <a:stretch>
              <a:fillRect/>
            </a:stretch>
          </p:blipFill>
          <p:spPr>
            <a:xfrm>
              <a:off x="7946750" y="4747000"/>
              <a:ext cx="1071427" cy="299775"/>
            </a:xfrm>
            <a:prstGeom prst="rect">
              <a:avLst/>
            </a:prstGeom>
            <a:noFill/>
            <a:ln>
              <a:noFill/>
            </a:ln>
          </p:spPr>
        </p:pic>
      </p:grpSp>
      <p:sp>
        <p:nvSpPr>
          <p:cNvPr id="469" name="Google Shape;469;p35"/>
          <p:cNvSpPr txBox="1"/>
          <p:nvPr/>
        </p:nvSpPr>
        <p:spPr>
          <a:xfrm>
            <a:off x="0" y="4650300"/>
            <a:ext cx="15327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sv-SE" sz="2000">
                <a:solidFill>
                  <a:schemeClr val="lt1"/>
                </a:solidFill>
                <a:latin typeface="Lexend Light"/>
                <a:ea typeface="Lexend Light"/>
                <a:cs typeface="Lexend Light"/>
                <a:sym typeface="Lexend Light"/>
              </a:rPr>
              <a:t>Fokus </a:t>
            </a:r>
            <a:endParaRPr sz="200"/>
          </a:p>
        </p:txBody>
      </p:sp>
      <p:pic>
        <p:nvPicPr>
          <p:cNvPr id="470" name="Google Shape;470;p35"/>
          <p:cNvPicPr preferRelativeResize="0"/>
          <p:nvPr/>
        </p:nvPicPr>
        <p:blipFill>
          <a:blip r:embed="rId5">
            <a:alphaModFix/>
          </a:blip>
          <a:stretch>
            <a:fillRect/>
          </a:stretch>
        </p:blipFill>
        <p:spPr>
          <a:xfrm>
            <a:off x="457200" y="1524850"/>
            <a:ext cx="2262984" cy="2662325"/>
          </a:xfrm>
          <a:prstGeom prst="rect">
            <a:avLst/>
          </a:prstGeom>
          <a:noFill/>
          <a:ln>
            <a:noFill/>
          </a:ln>
          <a:effectLst>
            <a:outerShdw blurRad="57150" dist="19050" dir="5400000" algn="bl" rotWithShape="0">
              <a:srgbClr val="000000">
                <a:alpha val="50000"/>
              </a:srgbClr>
            </a:outerShdw>
          </a:effectLst>
        </p:spPr>
      </p:pic>
      <p:sp>
        <p:nvSpPr>
          <p:cNvPr id="471" name="Google Shape;471;p35"/>
          <p:cNvSpPr/>
          <p:nvPr/>
        </p:nvSpPr>
        <p:spPr>
          <a:xfrm>
            <a:off x="1782944" y="3870673"/>
            <a:ext cx="1084200" cy="316500"/>
          </a:xfrm>
          <a:prstGeom prst="ellipse">
            <a:avLst/>
          </a:prstGeom>
          <a:noFill/>
          <a:ln w="28575" cap="flat" cmpd="sng">
            <a:solidFill>
              <a:srgbClr val="E1328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grpSp>
        <p:nvGrpSpPr>
          <p:cNvPr id="472" name="Google Shape;472;p35"/>
          <p:cNvGrpSpPr/>
          <p:nvPr/>
        </p:nvGrpSpPr>
        <p:grpSpPr>
          <a:xfrm>
            <a:off x="1721150" y="2546475"/>
            <a:ext cx="1308600" cy="1347375"/>
            <a:chOff x="6744350" y="1582200"/>
            <a:chExt cx="1308600" cy="1347375"/>
          </a:xfrm>
        </p:grpSpPr>
        <p:sp>
          <p:nvSpPr>
            <p:cNvPr id="473" name="Google Shape;473;p35"/>
            <p:cNvSpPr/>
            <p:nvPr/>
          </p:nvSpPr>
          <p:spPr>
            <a:xfrm>
              <a:off x="6744350" y="1791675"/>
              <a:ext cx="1308600" cy="1137900"/>
            </a:xfrm>
            <a:prstGeom prst="downArrowCallout">
              <a:avLst>
                <a:gd name="adj1" fmla="val 25000"/>
                <a:gd name="adj2" fmla="val 25000"/>
                <a:gd name="adj3" fmla="val 25000"/>
                <a:gd name="adj4" fmla="val 64977"/>
              </a:avLst>
            </a:prstGeom>
            <a:solidFill>
              <a:srgbClr val="E13288"/>
            </a:solidFill>
            <a:ln w="9525" cap="flat" cmpd="sng">
              <a:solidFill>
                <a:schemeClr val="dk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b" anchorCtr="0">
              <a:noAutofit/>
            </a:bodyPr>
            <a:lstStyle/>
            <a:p>
              <a:pPr marL="0" lvl="0" indent="0" algn="ctr" rtl="0">
                <a:spcBef>
                  <a:spcPts val="0"/>
                </a:spcBef>
                <a:spcAft>
                  <a:spcPts val="0"/>
                </a:spcAft>
                <a:buNone/>
              </a:pPr>
              <a:r>
                <a:rPr lang="sv-SE" sz="1100">
                  <a:solidFill>
                    <a:schemeClr val="lt1"/>
                  </a:solidFill>
                  <a:latin typeface="Lexend Light"/>
                  <a:ea typeface="Lexend Light"/>
                  <a:cs typeface="Lexend Light"/>
                  <a:sym typeface="Lexend Light"/>
                </a:rPr>
                <a:t>Klicka på </a:t>
              </a:r>
              <a:r>
                <a:rPr lang="sv-SE" sz="1100" b="1">
                  <a:solidFill>
                    <a:schemeClr val="lt1"/>
                  </a:solidFill>
                  <a:latin typeface="Lexend"/>
                  <a:ea typeface="Lexend"/>
                  <a:cs typeface="Lexend"/>
                  <a:sym typeface="Lexend"/>
                </a:rPr>
                <a:t>klockan</a:t>
              </a:r>
              <a:endParaRPr sz="1100" b="1">
                <a:solidFill>
                  <a:schemeClr val="lt1"/>
                </a:solidFill>
                <a:latin typeface="Lexend"/>
                <a:ea typeface="Lexend"/>
                <a:cs typeface="Lexend"/>
                <a:sym typeface="Lexend"/>
              </a:endParaRPr>
            </a:p>
          </p:txBody>
        </p:sp>
        <p:sp>
          <p:nvSpPr>
            <p:cNvPr id="474" name="Google Shape;474;p35"/>
            <p:cNvSpPr/>
            <p:nvPr/>
          </p:nvSpPr>
          <p:spPr>
            <a:xfrm>
              <a:off x="7118100" y="1582200"/>
              <a:ext cx="493200" cy="493200"/>
            </a:xfrm>
            <a:prstGeom prst="ellipse">
              <a:avLst/>
            </a:prstGeom>
            <a:solidFill>
              <a:srgbClr val="4A4E9B"/>
            </a:solidFill>
            <a:ln w="9525" cap="flat" cmpd="sng">
              <a:solidFill>
                <a:schemeClr val="dk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sv-SE">
                  <a:solidFill>
                    <a:schemeClr val="lt1"/>
                  </a:solidFill>
                  <a:latin typeface="Lexend Light"/>
                  <a:ea typeface="Lexend Light"/>
                  <a:cs typeface="Lexend Light"/>
                  <a:sym typeface="Lexend Light"/>
                </a:rPr>
                <a:t>1.</a:t>
              </a:r>
              <a:endParaRPr>
                <a:solidFill>
                  <a:schemeClr val="lt1"/>
                </a:solidFill>
                <a:latin typeface="Lexend Light"/>
                <a:ea typeface="Lexend Light"/>
                <a:cs typeface="Lexend Light"/>
                <a:sym typeface="Lexend Light"/>
              </a:endParaRPr>
            </a:p>
          </p:txBody>
        </p:sp>
      </p:grpSp>
      <p:pic>
        <p:nvPicPr>
          <p:cNvPr id="475" name="Google Shape;475;p35"/>
          <p:cNvPicPr preferRelativeResize="0"/>
          <p:nvPr/>
        </p:nvPicPr>
        <p:blipFill>
          <a:blip r:embed="rId5">
            <a:alphaModFix/>
          </a:blip>
          <a:stretch>
            <a:fillRect/>
          </a:stretch>
        </p:blipFill>
        <p:spPr>
          <a:xfrm>
            <a:off x="3163012" y="1524850"/>
            <a:ext cx="2262984" cy="2662325"/>
          </a:xfrm>
          <a:prstGeom prst="rect">
            <a:avLst/>
          </a:prstGeom>
          <a:noFill/>
          <a:ln>
            <a:noFill/>
          </a:ln>
          <a:effectLst>
            <a:outerShdw blurRad="57150" dist="19050" dir="5400000" algn="bl" rotWithShape="0">
              <a:srgbClr val="000000">
                <a:alpha val="50000"/>
              </a:srgbClr>
            </a:outerShdw>
          </a:effectLst>
        </p:spPr>
      </p:pic>
      <p:sp>
        <p:nvSpPr>
          <p:cNvPr id="476" name="Google Shape;476;p35"/>
          <p:cNvSpPr/>
          <p:nvPr/>
        </p:nvSpPr>
        <p:spPr>
          <a:xfrm>
            <a:off x="4944147" y="1582200"/>
            <a:ext cx="602700" cy="316500"/>
          </a:xfrm>
          <a:prstGeom prst="ellipse">
            <a:avLst/>
          </a:prstGeom>
          <a:noFill/>
          <a:ln w="28575" cap="flat" cmpd="sng">
            <a:solidFill>
              <a:srgbClr val="E1328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grpSp>
        <p:nvGrpSpPr>
          <p:cNvPr id="477" name="Google Shape;477;p35"/>
          <p:cNvGrpSpPr/>
          <p:nvPr/>
        </p:nvGrpSpPr>
        <p:grpSpPr>
          <a:xfrm>
            <a:off x="3029750" y="1184863"/>
            <a:ext cx="1863975" cy="963963"/>
            <a:chOff x="2250900" y="2382888"/>
            <a:chExt cx="1863975" cy="963963"/>
          </a:xfrm>
        </p:grpSpPr>
        <p:sp>
          <p:nvSpPr>
            <p:cNvPr id="478" name="Google Shape;478;p35"/>
            <p:cNvSpPr/>
            <p:nvPr/>
          </p:nvSpPr>
          <p:spPr>
            <a:xfrm>
              <a:off x="2491275" y="2614850"/>
              <a:ext cx="1623600" cy="732000"/>
            </a:xfrm>
            <a:prstGeom prst="rightArrowCallout">
              <a:avLst>
                <a:gd name="adj1" fmla="val 25000"/>
                <a:gd name="adj2" fmla="val 25000"/>
                <a:gd name="adj3" fmla="val 25000"/>
                <a:gd name="adj4" fmla="val 64977"/>
              </a:avLst>
            </a:prstGeom>
            <a:solidFill>
              <a:srgbClr val="E13288"/>
            </a:solidFill>
            <a:ln w="9525" cap="flat" cmpd="sng">
              <a:solidFill>
                <a:srgbClr val="000000"/>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sv-SE" sz="1100">
                  <a:solidFill>
                    <a:schemeClr val="lt1"/>
                  </a:solidFill>
                  <a:latin typeface="Lexend Light"/>
                  <a:ea typeface="Lexend Light"/>
                  <a:cs typeface="Lexend Light"/>
                  <a:sym typeface="Lexend Light"/>
                </a:rPr>
                <a:t>Klicka på </a:t>
              </a:r>
              <a:r>
                <a:rPr lang="sv-SE" sz="1100" b="1">
                  <a:solidFill>
                    <a:schemeClr val="lt1"/>
                  </a:solidFill>
                  <a:latin typeface="Lexend"/>
                  <a:ea typeface="Lexend"/>
                  <a:cs typeface="Lexend"/>
                  <a:sym typeface="Lexend"/>
                </a:rPr>
                <a:t>Stör inte</a:t>
              </a:r>
              <a:endParaRPr sz="1100" b="1">
                <a:solidFill>
                  <a:schemeClr val="lt1"/>
                </a:solidFill>
                <a:latin typeface="Lexend"/>
                <a:ea typeface="Lexend"/>
                <a:cs typeface="Lexend"/>
                <a:sym typeface="Lexend"/>
              </a:endParaRPr>
            </a:p>
          </p:txBody>
        </p:sp>
        <p:sp>
          <p:nvSpPr>
            <p:cNvPr id="479" name="Google Shape;479;p35"/>
            <p:cNvSpPr/>
            <p:nvPr/>
          </p:nvSpPr>
          <p:spPr>
            <a:xfrm>
              <a:off x="2250900" y="2382888"/>
              <a:ext cx="493200" cy="493200"/>
            </a:xfrm>
            <a:prstGeom prst="ellipse">
              <a:avLst/>
            </a:prstGeom>
            <a:solidFill>
              <a:srgbClr val="4A4E9B"/>
            </a:solidFill>
            <a:ln w="9525" cap="flat" cmpd="sng">
              <a:solidFill>
                <a:schemeClr val="dk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sv-SE">
                  <a:solidFill>
                    <a:schemeClr val="lt1"/>
                  </a:solidFill>
                  <a:latin typeface="Lexend Light"/>
                  <a:ea typeface="Lexend Light"/>
                  <a:cs typeface="Lexend Light"/>
                  <a:sym typeface="Lexend Light"/>
                </a:rPr>
                <a:t>2.</a:t>
              </a:r>
              <a:endParaRPr>
                <a:solidFill>
                  <a:schemeClr val="lt1"/>
                </a:solidFill>
                <a:latin typeface="Lexend Light"/>
                <a:ea typeface="Lexend Light"/>
                <a:cs typeface="Lexend Light"/>
                <a:sym typeface="Lexend Light"/>
              </a:endParaRPr>
            </a:p>
          </p:txBody>
        </p:sp>
      </p:grpSp>
      <p:pic>
        <p:nvPicPr>
          <p:cNvPr id="480" name="Google Shape;480;p35"/>
          <p:cNvPicPr preferRelativeResize="0"/>
          <p:nvPr/>
        </p:nvPicPr>
        <p:blipFill rotWithShape="1">
          <a:blip r:embed="rId6">
            <a:alphaModFix/>
          </a:blip>
          <a:srcRect b="3025"/>
          <a:stretch/>
        </p:blipFill>
        <p:spPr>
          <a:xfrm>
            <a:off x="5949050" y="1727100"/>
            <a:ext cx="2788225" cy="2015650"/>
          </a:xfrm>
          <a:prstGeom prst="rect">
            <a:avLst/>
          </a:prstGeom>
          <a:noFill/>
          <a:ln>
            <a:noFill/>
          </a:ln>
        </p:spPr>
      </p:pic>
      <p:grpSp>
        <p:nvGrpSpPr>
          <p:cNvPr id="481" name="Google Shape;481;p35"/>
          <p:cNvGrpSpPr/>
          <p:nvPr/>
        </p:nvGrpSpPr>
        <p:grpSpPr>
          <a:xfrm>
            <a:off x="5559250" y="3053925"/>
            <a:ext cx="2850057" cy="1283625"/>
            <a:chOff x="5839925" y="3109950"/>
            <a:chExt cx="2850057" cy="1283625"/>
          </a:xfrm>
        </p:grpSpPr>
        <p:sp>
          <p:nvSpPr>
            <p:cNvPr id="482" name="Google Shape;482;p35"/>
            <p:cNvSpPr/>
            <p:nvPr/>
          </p:nvSpPr>
          <p:spPr>
            <a:xfrm>
              <a:off x="5932065" y="3109950"/>
              <a:ext cx="2757917" cy="1044900"/>
            </a:xfrm>
            <a:prstGeom prst="upArrowCallout">
              <a:avLst>
                <a:gd name="adj1" fmla="val 25000"/>
                <a:gd name="adj2" fmla="val 25000"/>
                <a:gd name="adj3" fmla="val 25000"/>
                <a:gd name="adj4" fmla="val 64977"/>
              </a:avLst>
            </a:prstGeom>
            <a:solidFill>
              <a:srgbClr val="E13288"/>
            </a:solidFill>
            <a:ln w="9525" cap="flat" cmpd="sng">
              <a:solidFill>
                <a:schemeClr val="dk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t" anchorCtr="0">
              <a:noAutofit/>
            </a:bodyPr>
            <a:lstStyle/>
            <a:p>
              <a:pPr marL="0" lvl="0" indent="0" algn="ctr" rtl="0">
                <a:spcBef>
                  <a:spcPts val="0"/>
                </a:spcBef>
                <a:spcAft>
                  <a:spcPts val="0"/>
                </a:spcAft>
                <a:buNone/>
              </a:pPr>
              <a:r>
                <a:rPr lang="sv-SE" sz="1100">
                  <a:solidFill>
                    <a:schemeClr val="lt1"/>
                  </a:solidFill>
                  <a:latin typeface="Lexend Light"/>
                  <a:ea typeface="Lexend Light"/>
                  <a:cs typeface="Lexend Light"/>
                  <a:sym typeface="Lexend Light"/>
                </a:rPr>
                <a:t>Klicka på </a:t>
              </a:r>
              <a:r>
                <a:rPr lang="sv-SE" sz="1000" b="1">
                  <a:solidFill>
                    <a:schemeClr val="lt1"/>
                  </a:solidFill>
                  <a:latin typeface="Lexend"/>
                  <a:ea typeface="Lexend"/>
                  <a:cs typeface="Lexend"/>
                  <a:sym typeface="Lexend"/>
                </a:rPr>
                <a:t>Aviseringsinställningar om </a:t>
              </a:r>
              <a:r>
                <a:rPr lang="sv-SE" sz="1000">
                  <a:solidFill>
                    <a:schemeClr val="lt1"/>
                  </a:solidFill>
                  <a:latin typeface="Lexend Light"/>
                  <a:ea typeface="Lexend Light"/>
                  <a:cs typeface="Lexend Light"/>
                  <a:sym typeface="Lexend Light"/>
                </a:rPr>
                <a:t>du vill ändra inställningar för notiser</a:t>
              </a:r>
              <a:endParaRPr>
                <a:latin typeface="Calibri"/>
                <a:ea typeface="Calibri"/>
                <a:cs typeface="Calibri"/>
                <a:sym typeface="Calibri"/>
              </a:endParaRPr>
            </a:p>
          </p:txBody>
        </p:sp>
        <p:sp>
          <p:nvSpPr>
            <p:cNvPr id="483" name="Google Shape;483;p35"/>
            <p:cNvSpPr/>
            <p:nvPr/>
          </p:nvSpPr>
          <p:spPr>
            <a:xfrm>
              <a:off x="5839925" y="3900375"/>
              <a:ext cx="547500" cy="493200"/>
            </a:xfrm>
            <a:prstGeom prst="ellipse">
              <a:avLst/>
            </a:prstGeom>
            <a:solidFill>
              <a:srgbClr val="4A4E9B"/>
            </a:solidFill>
            <a:ln w="9525" cap="flat" cmpd="sng">
              <a:solidFill>
                <a:schemeClr val="dk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sv-SE">
                  <a:solidFill>
                    <a:schemeClr val="lt1"/>
                  </a:solidFill>
                  <a:latin typeface="Lexend Light"/>
                  <a:ea typeface="Lexend Light"/>
                  <a:cs typeface="Lexend Light"/>
                  <a:sym typeface="Lexend Light"/>
                </a:rPr>
                <a:t>3.</a:t>
              </a:r>
              <a:endParaRPr>
                <a:solidFill>
                  <a:schemeClr val="lt1"/>
                </a:solidFill>
                <a:latin typeface="Lexend Light"/>
                <a:ea typeface="Lexend Light"/>
                <a:cs typeface="Lexend Light"/>
                <a:sym typeface="Lexend Light"/>
              </a:endParaRPr>
            </a:p>
          </p:txBody>
        </p:sp>
      </p:grpSp>
      <p:sp>
        <p:nvSpPr>
          <p:cNvPr id="484" name="Google Shape;484;p35"/>
          <p:cNvSpPr/>
          <p:nvPr/>
        </p:nvSpPr>
        <p:spPr>
          <a:xfrm>
            <a:off x="5920200" y="2047725"/>
            <a:ext cx="2388900" cy="843300"/>
          </a:xfrm>
          <a:prstGeom prst="ellipse">
            <a:avLst/>
          </a:prstGeom>
          <a:noFill/>
          <a:ln w="28575" cap="flat" cmpd="sng">
            <a:solidFill>
              <a:srgbClr val="E1328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72"/>
                                        </p:tgtEl>
                                        <p:attrNameLst>
                                          <p:attrName>style.visibility</p:attrName>
                                        </p:attrNameLst>
                                      </p:cBhvr>
                                      <p:to>
                                        <p:strVal val="visible"/>
                                      </p:to>
                                    </p:set>
                                    <p:animEffect transition="in" filter="fade">
                                      <p:cBhvr>
                                        <p:cTn id="7" dur="1000"/>
                                        <p:tgtEl>
                                          <p:spTgt spid="47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77"/>
                                        </p:tgtEl>
                                        <p:attrNameLst>
                                          <p:attrName>style.visibility</p:attrName>
                                        </p:attrNameLst>
                                      </p:cBhvr>
                                      <p:to>
                                        <p:strVal val="visible"/>
                                      </p:to>
                                    </p:set>
                                    <p:animEffect transition="in" filter="fade">
                                      <p:cBhvr>
                                        <p:cTn id="12" dur="1000"/>
                                        <p:tgtEl>
                                          <p:spTgt spid="47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81"/>
                                        </p:tgtEl>
                                        <p:attrNameLst>
                                          <p:attrName>style.visibility</p:attrName>
                                        </p:attrNameLst>
                                      </p:cBhvr>
                                      <p:to>
                                        <p:strVal val="visible"/>
                                      </p:to>
                                    </p:set>
                                    <p:animEffect transition="in" filter="fade">
                                      <p:cBhvr>
                                        <p:cTn id="17" dur="1000"/>
                                        <p:tgtEl>
                                          <p:spTgt spid="4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88"/>
        <p:cNvGrpSpPr/>
        <p:nvPr/>
      </p:nvGrpSpPr>
      <p:grpSpPr>
        <a:xfrm>
          <a:off x="0" y="0"/>
          <a:ext cx="0" cy="0"/>
          <a:chOff x="0" y="0"/>
          <a:chExt cx="0" cy="0"/>
        </a:xfrm>
      </p:grpSpPr>
      <p:sp>
        <p:nvSpPr>
          <p:cNvPr id="489" name="Google Shape;489;p36"/>
          <p:cNvSpPr/>
          <p:nvPr/>
        </p:nvSpPr>
        <p:spPr>
          <a:xfrm rot="320">
            <a:off x="-583025" y="300"/>
            <a:ext cx="6444900" cy="798000"/>
          </a:xfrm>
          <a:prstGeom prst="round2DiagRect">
            <a:avLst>
              <a:gd name="adj1" fmla="val 49117"/>
              <a:gd name="adj2" fmla="val 0"/>
            </a:avLst>
          </a:prstGeom>
          <a:solidFill>
            <a:srgbClr val="4A4E9B"/>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490" name="Google Shape;490;p36"/>
          <p:cNvSpPr txBox="1">
            <a:spLocks noGrp="1"/>
          </p:cNvSpPr>
          <p:nvPr>
            <p:ph type="title"/>
          </p:nvPr>
        </p:nvSpPr>
        <p:spPr>
          <a:xfrm>
            <a:off x="80850" y="-29397"/>
            <a:ext cx="8229600" cy="8574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sv-SE" sz="3200">
                <a:solidFill>
                  <a:schemeClr val="lt1"/>
                </a:solidFill>
                <a:latin typeface="Lexend Light"/>
                <a:ea typeface="Lexend Light"/>
                <a:cs typeface="Lexend Light"/>
                <a:sym typeface="Lexend Light"/>
              </a:rPr>
              <a:t>Frågor</a:t>
            </a:r>
            <a:endParaRPr sz="3200">
              <a:solidFill>
                <a:schemeClr val="lt1"/>
              </a:solidFill>
              <a:latin typeface="Lexend Light"/>
              <a:ea typeface="Lexend Light"/>
              <a:cs typeface="Lexend Light"/>
              <a:sym typeface="Lexend Light"/>
            </a:endParaRPr>
          </a:p>
        </p:txBody>
      </p:sp>
      <p:sp>
        <p:nvSpPr>
          <p:cNvPr id="491" name="Google Shape;491;p36"/>
          <p:cNvSpPr txBox="1"/>
          <p:nvPr/>
        </p:nvSpPr>
        <p:spPr>
          <a:xfrm>
            <a:off x="7611300" y="4650600"/>
            <a:ext cx="1532700" cy="4926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sv-SE" sz="2000">
                <a:solidFill>
                  <a:schemeClr val="lt1"/>
                </a:solidFill>
                <a:latin typeface="Lexend Light"/>
                <a:ea typeface="Lexend Light"/>
                <a:cs typeface="Lexend Light"/>
                <a:sym typeface="Lexend Light"/>
              </a:rPr>
              <a:t>Fokus </a:t>
            </a:r>
            <a:endParaRPr sz="200"/>
          </a:p>
        </p:txBody>
      </p:sp>
      <p:grpSp>
        <p:nvGrpSpPr>
          <p:cNvPr id="492" name="Google Shape;492;p36"/>
          <p:cNvGrpSpPr/>
          <p:nvPr/>
        </p:nvGrpSpPr>
        <p:grpSpPr>
          <a:xfrm>
            <a:off x="0" y="4650300"/>
            <a:ext cx="9144000" cy="493200"/>
            <a:chOff x="0" y="4650300"/>
            <a:chExt cx="9144000" cy="493200"/>
          </a:xfrm>
        </p:grpSpPr>
        <p:sp>
          <p:nvSpPr>
            <p:cNvPr id="493" name="Google Shape;493;p36"/>
            <p:cNvSpPr/>
            <p:nvPr/>
          </p:nvSpPr>
          <p:spPr>
            <a:xfrm>
              <a:off x="0" y="4650300"/>
              <a:ext cx="9144000" cy="493200"/>
            </a:xfrm>
            <a:prstGeom prst="rect">
              <a:avLst/>
            </a:prstGeom>
            <a:solidFill>
              <a:srgbClr val="4A4E9B"/>
            </a:solidFill>
            <a:ln w="9525" cap="flat" cmpd="sng">
              <a:solidFill>
                <a:srgbClr val="4A4E9B"/>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pic>
          <p:nvPicPr>
            <p:cNvPr id="494" name="Google Shape;494;p36" title="AVM_NY_logo_ vit Liggande.png"/>
            <p:cNvPicPr preferRelativeResize="0"/>
            <p:nvPr/>
          </p:nvPicPr>
          <p:blipFill>
            <a:blip r:embed="rId3">
              <a:alphaModFix/>
            </a:blip>
            <a:stretch>
              <a:fillRect/>
            </a:stretch>
          </p:blipFill>
          <p:spPr>
            <a:xfrm>
              <a:off x="7946750" y="4747000"/>
              <a:ext cx="1071427" cy="299775"/>
            </a:xfrm>
            <a:prstGeom prst="rect">
              <a:avLst/>
            </a:prstGeom>
            <a:noFill/>
            <a:ln>
              <a:noFill/>
            </a:ln>
          </p:spPr>
        </p:pic>
      </p:grpSp>
      <p:sp>
        <p:nvSpPr>
          <p:cNvPr id="495" name="Google Shape;495;p36"/>
          <p:cNvSpPr txBox="1"/>
          <p:nvPr/>
        </p:nvSpPr>
        <p:spPr>
          <a:xfrm>
            <a:off x="0" y="4650300"/>
            <a:ext cx="15327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sv-SE" sz="2000">
                <a:solidFill>
                  <a:schemeClr val="lt1"/>
                </a:solidFill>
                <a:latin typeface="Lexend Light"/>
                <a:ea typeface="Lexend Light"/>
                <a:cs typeface="Lexend Light"/>
                <a:sym typeface="Lexend Light"/>
              </a:rPr>
              <a:t>Fokus </a:t>
            </a:r>
            <a:endParaRPr sz="200"/>
          </a:p>
        </p:txBody>
      </p:sp>
      <p:sp>
        <p:nvSpPr>
          <p:cNvPr id="496" name="Google Shape;496;p36"/>
          <p:cNvSpPr/>
          <p:nvPr/>
        </p:nvSpPr>
        <p:spPr>
          <a:xfrm rot="331">
            <a:off x="1455000" y="1328375"/>
            <a:ext cx="6234000" cy="2914800"/>
          </a:xfrm>
          <a:prstGeom prst="round2DiagRect">
            <a:avLst>
              <a:gd name="adj1" fmla="val 49117"/>
              <a:gd name="adj2" fmla="val 0"/>
            </a:avLst>
          </a:prstGeom>
          <a:solidFill>
            <a:srgbClr val="4A4E9B"/>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sv-SE" sz="1500">
                <a:solidFill>
                  <a:schemeClr val="lt1"/>
                </a:solidFill>
                <a:latin typeface="Lexend Medium"/>
                <a:ea typeface="Lexend Medium"/>
                <a:cs typeface="Lexend Medium"/>
                <a:sym typeface="Lexend Medium"/>
              </a:rPr>
              <a:t>Hur påverkas era studier när ni får notiser som stör?</a:t>
            </a:r>
            <a:endParaRPr sz="1500">
              <a:solidFill>
                <a:schemeClr val="lt1"/>
              </a:solidFill>
              <a:latin typeface="Lexend Medium"/>
              <a:ea typeface="Lexend Medium"/>
              <a:cs typeface="Lexend Medium"/>
              <a:sym typeface="Lexend Medium"/>
            </a:endParaRPr>
          </a:p>
          <a:p>
            <a:pPr marL="0" lvl="0" indent="0" algn="l" rtl="0">
              <a:spcBef>
                <a:spcPts val="0"/>
              </a:spcBef>
              <a:spcAft>
                <a:spcPts val="0"/>
              </a:spcAft>
              <a:buNone/>
            </a:pPr>
            <a:endParaRPr>
              <a:solidFill>
                <a:schemeClr val="lt1"/>
              </a:solidFill>
              <a:latin typeface="Lexend"/>
              <a:ea typeface="Lexend"/>
              <a:cs typeface="Lexend"/>
              <a:sym typeface="Lexend"/>
            </a:endParaRPr>
          </a:p>
          <a:p>
            <a:pPr marL="0" lvl="0" indent="0" algn="ctr" rtl="0">
              <a:spcBef>
                <a:spcPts val="0"/>
              </a:spcBef>
              <a:spcAft>
                <a:spcPts val="0"/>
              </a:spcAft>
              <a:buClr>
                <a:schemeClr val="dk1"/>
              </a:buClr>
              <a:buSzPts val="1100"/>
              <a:buFont typeface="Arial"/>
              <a:buNone/>
            </a:pPr>
            <a:r>
              <a:rPr lang="sv-SE">
                <a:solidFill>
                  <a:schemeClr val="lt1"/>
                </a:solidFill>
                <a:latin typeface="Lexend"/>
                <a:ea typeface="Lexend"/>
                <a:cs typeface="Lexend"/>
                <a:sym typeface="Lexend"/>
              </a:rPr>
              <a:t>Vad fungerar bäst för er när ni vill hålla fokus och minska störningar?</a:t>
            </a:r>
            <a:endParaRPr sz="1500">
              <a:solidFill>
                <a:schemeClr val="lt1"/>
              </a:solidFill>
              <a:latin typeface="Lexend Medium"/>
              <a:ea typeface="Lexend Medium"/>
              <a:cs typeface="Lexend Medium"/>
              <a:sym typeface="Lexend Medium"/>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96"/>
                                        </p:tgtEl>
                                        <p:attrNameLst>
                                          <p:attrName>style.visibility</p:attrName>
                                        </p:attrNameLst>
                                      </p:cBhvr>
                                      <p:to>
                                        <p:strVal val="visible"/>
                                      </p:to>
                                    </p:set>
                                    <p:animEffect transition="in" filter="fade">
                                      <p:cBhvr>
                                        <p:cTn id="7" dur="1000"/>
                                        <p:tgtEl>
                                          <p:spTgt spid="4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500"/>
        <p:cNvGrpSpPr/>
        <p:nvPr/>
      </p:nvGrpSpPr>
      <p:grpSpPr>
        <a:xfrm>
          <a:off x="0" y="0"/>
          <a:ext cx="0" cy="0"/>
          <a:chOff x="0" y="0"/>
          <a:chExt cx="0" cy="0"/>
        </a:xfrm>
      </p:grpSpPr>
      <p:sp>
        <p:nvSpPr>
          <p:cNvPr id="501" name="Google Shape;501;p37"/>
          <p:cNvSpPr/>
          <p:nvPr/>
        </p:nvSpPr>
        <p:spPr>
          <a:xfrm rot="409">
            <a:off x="1846250" y="608125"/>
            <a:ext cx="5038500" cy="2914800"/>
          </a:xfrm>
          <a:prstGeom prst="round2DiagRect">
            <a:avLst>
              <a:gd name="adj1" fmla="val 49117"/>
              <a:gd name="adj2" fmla="val 0"/>
            </a:avLst>
          </a:prstGeom>
          <a:solidFill>
            <a:srgbClr val="4A4E9B"/>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502" name="Google Shape;502;p37"/>
          <p:cNvSpPr txBox="1">
            <a:spLocks noGrp="1"/>
          </p:cNvSpPr>
          <p:nvPr>
            <p:ph type="title"/>
          </p:nvPr>
        </p:nvSpPr>
        <p:spPr>
          <a:xfrm>
            <a:off x="2861450" y="1636825"/>
            <a:ext cx="3008100" cy="8574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sv-SE" sz="3600">
                <a:solidFill>
                  <a:schemeClr val="lt1"/>
                </a:solidFill>
                <a:latin typeface="Lexend Light"/>
                <a:ea typeface="Lexend Light"/>
                <a:cs typeface="Lexend Light"/>
                <a:sym typeface="Lexend Light"/>
              </a:rPr>
              <a:t>Multitasking</a:t>
            </a:r>
            <a:endParaRPr sz="3600">
              <a:solidFill>
                <a:schemeClr val="lt1"/>
              </a:solidFill>
              <a:latin typeface="Lexend Light"/>
              <a:ea typeface="Lexend Light"/>
              <a:cs typeface="Lexend Light"/>
              <a:sym typeface="Lexend Light"/>
            </a:endParaRPr>
          </a:p>
        </p:txBody>
      </p:sp>
      <p:pic>
        <p:nvPicPr>
          <p:cNvPr id="503" name="Google Shape;503;p37"/>
          <p:cNvPicPr preferRelativeResize="0"/>
          <p:nvPr/>
        </p:nvPicPr>
        <p:blipFill>
          <a:blip r:embed="rId3">
            <a:alphaModFix/>
          </a:blip>
          <a:stretch>
            <a:fillRect/>
          </a:stretch>
        </p:blipFill>
        <p:spPr>
          <a:xfrm>
            <a:off x="5869550" y="195150"/>
            <a:ext cx="2124950" cy="2124950"/>
          </a:xfrm>
          <a:prstGeom prst="rect">
            <a:avLst/>
          </a:prstGeom>
          <a:noFill/>
          <a:ln>
            <a:noFill/>
          </a:ln>
        </p:spPr>
      </p:pic>
      <p:sp>
        <p:nvSpPr>
          <p:cNvPr id="504" name="Google Shape;504;p37"/>
          <p:cNvSpPr txBox="1"/>
          <p:nvPr/>
        </p:nvSpPr>
        <p:spPr>
          <a:xfrm>
            <a:off x="7611300" y="4650600"/>
            <a:ext cx="1532700" cy="4926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sv-SE" sz="2000">
                <a:solidFill>
                  <a:schemeClr val="lt1"/>
                </a:solidFill>
                <a:latin typeface="Lexend Light"/>
                <a:ea typeface="Lexend Light"/>
                <a:cs typeface="Lexend Light"/>
                <a:sym typeface="Lexend Light"/>
              </a:rPr>
              <a:t>Fokus </a:t>
            </a:r>
            <a:endParaRPr sz="200"/>
          </a:p>
        </p:txBody>
      </p:sp>
      <p:grpSp>
        <p:nvGrpSpPr>
          <p:cNvPr id="505" name="Google Shape;505;p37"/>
          <p:cNvGrpSpPr/>
          <p:nvPr/>
        </p:nvGrpSpPr>
        <p:grpSpPr>
          <a:xfrm>
            <a:off x="0" y="4650300"/>
            <a:ext cx="9144000" cy="493200"/>
            <a:chOff x="0" y="4650300"/>
            <a:chExt cx="9144000" cy="493200"/>
          </a:xfrm>
        </p:grpSpPr>
        <p:sp>
          <p:nvSpPr>
            <p:cNvPr id="506" name="Google Shape;506;p37"/>
            <p:cNvSpPr/>
            <p:nvPr/>
          </p:nvSpPr>
          <p:spPr>
            <a:xfrm>
              <a:off x="0" y="4650300"/>
              <a:ext cx="9144000" cy="493200"/>
            </a:xfrm>
            <a:prstGeom prst="rect">
              <a:avLst/>
            </a:prstGeom>
            <a:solidFill>
              <a:srgbClr val="4A4E9B"/>
            </a:solidFill>
            <a:ln w="9525" cap="flat" cmpd="sng">
              <a:solidFill>
                <a:srgbClr val="4A4E9B"/>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pic>
          <p:nvPicPr>
            <p:cNvPr id="507" name="Google Shape;507;p37" title="AVM_NY_logo_ vit Liggande.png"/>
            <p:cNvPicPr preferRelativeResize="0"/>
            <p:nvPr/>
          </p:nvPicPr>
          <p:blipFill>
            <a:blip r:embed="rId4">
              <a:alphaModFix/>
            </a:blip>
            <a:stretch>
              <a:fillRect/>
            </a:stretch>
          </p:blipFill>
          <p:spPr>
            <a:xfrm>
              <a:off x="7946750" y="4747000"/>
              <a:ext cx="1071427" cy="299775"/>
            </a:xfrm>
            <a:prstGeom prst="rect">
              <a:avLst/>
            </a:prstGeom>
            <a:noFill/>
            <a:ln>
              <a:noFill/>
            </a:ln>
          </p:spPr>
        </p:pic>
      </p:grpSp>
      <p:sp>
        <p:nvSpPr>
          <p:cNvPr id="508" name="Google Shape;508;p37"/>
          <p:cNvSpPr txBox="1"/>
          <p:nvPr/>
        </p:nvSpPr>
        <p:spPr>
          <a:xfrm>
            <a:off x="0" y="4650300"/>
            <a:ext cx="15327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sv-SE" sz="2000">
                <a:solidFill>
                  <a:schemeClr val="lt1"/>
                </a:solidFill>
                <a:latin typeface="Lexend Light"/>
                <a:ea typeface="Lexend Light"/>
                <a:cs typeface="Lexend Light"/>
                <a:sym typeface="Lexend Light"/>
              </a:rPr>
              <a:t>Fokus </a:t>
            </a:r>
            <a:endParaRPr sz="20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512"/>
        <p:cNvGrpSpPr/>
        <p:nvPr/>
      </p:nvGrpSpPr>
      <p:grpSpPr>
        <a:xfrm>
          <a:off x="0" y="0"/>
          <a:ext cx="0" cy="0"/>
          <a:chOff x="0" y="0"/>
          <a:chExt cx="0" cy="0"/>
        </a:xfrm>
      </p:grpSpPr>
      <p:sp>
        <p:nvSpPr>
          <p:cNvPr id="513" name="Google Shape;513;p38"/>
          <p:cNvSpPr/>
          <p:nvPr/>
        </p:nvSpPr>
        <p:spPr>
          <a:xfrm rot="361">
            <a:off x="457200" y="236675"/>
            <a:ext cx="2857500" cy="798000"/>
          </a:xfrm>
          <a:prstGeom prst="round2DiagRect">
            <a:avLst>
              <a:gd name="adj1" fmla="val 49117"/>
              <a:gd name="adj2" fmla="val 0"/>
            </a:avLst>
          </a:prstGeom>
          <a:solidFill>
            <a:srgbClr val="4A4E9B"/>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514" name="Google Shape;514;p38"/>
          <p:cNvSpPr txBox="1">
            <a:spLocks noGrp="1"/>
          </p:cNvSpPr>
          <p:nvPr>
            <p:ph type="title"/>
          </p:nvPr>
        </p:nvSpPr>
        <p:spPr>
          <a:xfrm>
            <a:off x="457200" y="207125"/>
            <a:ext cx="3976800" cy="8574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sv-SE" sz="3600">
                <a:solidFill>
                  <a:schemeClr val="lt1"/>
                </a:solidFill>
                <a:latin typeface="Lexend Light"/>
                <a:ea typeface="Lexend Light"/>
                <a:cs typeface="Lexend Light"/>
                <a:sym typeface="Lexend Light"/>
              </a:rPr>
              <a:t>Multitasking</a:t>
            </a:r>
            <a:endParaRPr sz="3600">
              <a:solidFill>
                <a:schemeClr val="lt1"/>
              </a:solidFill>
              <a:latin typeface="Lexend Light"/>
              <a:ea typeface="Lexend Light"/>
              <a:cs typeface="Lexend Light"/>
              <a:sym typeface="Lexend Light"/>
            </a:endParaRPr>
          </a:p>
        </p:txBody>
      </p:sp>
      <p:sp>
        <p:nvSpPr>
          <p:cNvPr id="515" name="Google Shape;515;p38"/>
          <p:cNvSpPr txBox="1">
            <a:spLocks noGrp="1"/>
          </p:cNvSpPr>
          <p:nvPr>
            <p:ph type="body" idx="1"/>
          </p:nvPr>
        </p:nvSpPr>
        <p:spPr>
          <a:xfrm>
            <a:off x="457200" y="2100225"/>
            <a:ext cx="8229600" cy="3394500"/>
          </a:xfrm>
          <a:prstGeom prst="rect">
            <a:avLst/>
          </a:prstGeom>
        </p:spPr>
        <p:txBody>
          <a:bodyPr spcFirstLastPara="1" wrap="square" lIns="91425" tIns="45700" rIns="91425" bIns="45700" anchor="t" anchorCtr="0">
            <a:normAutofit/>
          </a:bodyPr>
          <a:lstStyle/>
          <a:p>
            <a:pPr marL="457200" lvl="0" indent="-355600" algn="l" rtl="0">
              <a:lnSpc>
                <a:spcPct val="115000"/>
              </a:lnSpc>
              <a:spcBef>
                <a:spcPts val="360"/>
              </a:spcBef>
              <a:spcAft>
                <a:spcPts val="0"/>
              </a:spcAft>
              <a:buSzPts val="2000"/>
              <a:buFont typeface="Lexend Light"/>
              <a:buChar char="•"/>
            </a:pPr>
            <a:r>
              <a:rPr lang="sv-SE" sz="2000">
                <a:latin typeface="Lexend Light"/>
                <a:ea typeface="Lexend Light"/>
                <a:cs typeface="Lexend Light"/>
                <a:sym typeface="Lexend Light"/>
              </a:rPr>
              <a:t>Ytlig inlärning</a:t>
            </a:r>
            <a:endParaRPr sz="2000">
              <a:latin typeface="Lexend Light"/>
              <a:ea typeface="Lexend Light"/>
              <a:cs typeface="Lexend Light"/>
              <a:sym typeface="Lexend Light"/>
            </a:endParaRPr>
          </a:p>
          <a:p>
            <a:pPr marL="457200" lvl="0" indent="-355600" algn="l" rtl="0">
              <a:lnSpc>
                <a:spcPct val="115000"/>
              </a:lnSpc>
              <a:spcBef>
                <a:spcPts val="0"/>
              </a:spcBef>
              <a:spcAft>
                <a:spcPts val="0"/>
              </a:spcAft>
              <a:buSzPts val="2000"/>
              <a:buFont typeface="Lexend Light"/>
              <a:buChar char="•"/>
            </a:pPr>
            <a:r>
              <a:rPr lang="sv-SE" sz="2000">
                <a:latin typeface="Lexend Light"/>
                <a:ea typeface="Lexend Light"/>
                <a:cs typeface="Lexend Light"/>
                <a:sym typeface="Lexend Light"/>
              </a:rPr>
              <a:t>Försämrar koncentration</a:t>
            </a:r>
            <a:endParaRPr sz="2000">
              <a:latin typeface="Lexend Light"/>
              <a:ea typeface="Lexend Light"/>
              <a:cs typeface="Lexend Light"/>
              <a:sym typeface="Lexend Light"/>
            </a:endParaRPr>
          </a:p>
          <a:p>
            <a:pPr marL="457200" lvl="0" indent="-355600" algn="l" rtl="0">
              <a:lnSpc>
                <a:spcPct val="115000"/>
              </a:lnSpc>
              <a:spcBef>
                <a:spcPts val="0"/>
              </a:spcBef>
              <a:spcAft>
                <a:spcPts val="0"/>
              </a:spcAft>
              <a:buSzPts val="2000"/>
              <a:buFont typeface="Lexend Light"/>
              <a:buChar char="•"/>
            </a:pPr>
            <a:r>
              <a:rPr lang="sv-SE" sz="2000">
                <a:latin typeface="Lexend Light"/>
                <a:ea typeface="Lexend Light"/>
                <a:cs typeface="Lexend Light"/>
                <a:sym typeface="Lexend Light"/>
              </a:rPr>
              <a:t>Ökar stress</a:t>
            </a:r>
            <a:endParaRPr sz="2000">
              <a:latin typeface="Lexend Light"/>
              <a:ea typeface="Lexend Light"/>
              <a:cs typeface="Lexend Light"/>
              <a:sym typeface="Lexend Light"/>
            </a:endParaRPr>
          </a:p>
          <a:p>
            <a:pPr marL="457200" lvl="0" indent="0" algn="l" rtl="0">
              <a:spcBef>
                <a:spcPts val="360"/>
              </a:spcBef>
              <a:spcAft>
                <a:spcPts val="0"/>
              </a:spcAft>
              <a:buNone/>
            </a:pPr>
            <a:endParaRPr sz="2000">
              <a:latin typeface="Lexend Light"/>
              <a:ea typeface="Lexend Light"/>
              <a:cs typeface="Lexend Light"/>
              <a:sym typeface="Lexend Light"/>
            </a:endParaRPr>
          </a:p>
          <a:p>
            <a:pPr marL="457200" lvl="0" indent="0" algn="l" rtl="0">
              <a:spcBef>
                <a:spcPts val="360"/>
              </a:spcBef>
              <a:spcAft>
                <a:spcPts val="0"/>
              </a:spcAft>
              <a:buNone/>
            </a:pPr>
            <a:endParaRPr sz="2000">
              <a:latin typeface="Lexend Light"/>
              <a:ea typeface="Lexend Light"/>
              <a:cs typeface="Lexend Light"/>
              <a:sym typeface="Lexend Light"/>
            </a:endParaRPr>
          </a:p>
          <a:p>
            <a:pPr marL="0" lvl="0" indent="0" algn="l" rtl="0">
              <a:spcBef>
                <a:spcPts val="360"/>
              </a:spcBef>
              <a:spcAft>
                <a:spcPts val="0"/>
              </a:spcAft>
              <a:buNone/>
            </a:pPr>
            <a:endParaRPr sz="2000">
              <a:latin typeface="Lexend Light"/>
              <a:ea typeface="Lexend Light"/>
              <a:cs typeface="Lexend Light"/>
              <a:sym typeface="Lexend Light"/>
            </a:endParaRPr>
          </a:p>
        </p:txBody>
      </p:sp>
      <p:pic>
        <p:nvPicPr>
          <p:cNvPr id="516" name="Google Shape;516;p38"/>
          <p:cNvPicPr preferRelativeResize="0"/>
          <p:nvPr/>
        </p:nvPicPr>
        <p:blipFill>
          <a:blip r:embed="rId3">
            <a:alphaModFix/>
          </a:blip>
          <a:stretch>
            <a:fillRect/>
          </a:stretch>
        </p:blipFill>
        <p:spPr>
          <a:xfrm>
            <a:off x="6810675" y="114625"/>
            <a:ext cx="2124950" cy="2124950"/>
          </a:xfrm>
          <a:prstGeom prst="rect">
            <a:avLst/>
          </a:prstGeom>
          <a:noFill/>
          <a:ln>
            <a:noFill/>
          </a:ln>
        </p:spPr>
      </p:pic>
      <p:sp>
        <p:nvSpPr>
          <p:cNvPr id="517" name="Google Shape;517;p38"/>
          <p:cNvSpPr txBox="1"/>
          <p:nvPr/>
        </p:nvSpPr>
        <p:spPr>
          <a:xfrm>
            <a:off x="7611300" y="4650600"/>
            <a:ext cx="1532700" cy="4926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sv-SE" sz="2000">
                <a:solidFill>
                  <a:schemeClr val="lt1"/>
                </a:solidFill>
                <a:latin typeface="Lexend Light"/>
                <a:ea typeface="Lexend Light"/>
                <a:cs typeface="Lexend Light"/>
                <a:sym typeface="Lexend Light"/>
              </a:rPr>
              <a:t>Fokus </a:t>
            </a:r>
            <a:endParaRPr sz="200"/>
          </a:p>
        </p:txBody>
      </p:sp>
      <p:sp>
        <p:nvSpPr>
          <p:cNvPr id="518" name="Google Shape;518;p38"/>
          <p:cNvSpPr txBox="1"/>
          <p:nvPr/>
        </p:nvSpPr>
        <p:spPr>
          <a:xfrm>
            <a:off x="507525" y="1167325"/>
            <a:ext cx="6065400" cy="800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sv-SE" sz="2000">
                <a:solidFill>
                  <a:schemeClr val="dk1"/>
                </a:solidFill>
                <a:latin typeface="Lexend Light"/>
                <a:ea typeface="Lexend Light"/>
                <a:cs typeface="Lexend Light"/>
                <a:sym typeface="Lexend Light"/>
              </a:rPr>
              <a:t>Göra flera uppgifter samtidigt eller snabbt växla mellan olika aktiviteter.</a:t>
            </a:r>
            <a:endParaRPr sz="2000">
              <a:solidFill>
                <a:schemeClr val="dk1"/>
              </a:solidFill>
              <a:latin typeface="Lexend Light"/>
              <a:ea typeface="Lexend Light"/>
              <a:cs typeface="Lexend Light"/>
              <a:sym typeface="Lexend Light"/>
            </a:endParaRPr>
          </a:p>
        </p:txBody>
      </p:sp>
      <p:grpSp>
        <p:nvGrpSpPr>
          <p:cNvPr id="519" name="Google Shape;519;p38"/>
          <p:cNvGrpSpPr/>
          <p:nvPr/>
        </p:nvGrpSpPr>
        <p:grpSpPr>
          <a:xfrm>
            <a:off x="0" y="4650300"/>
            <a:ext cx="9144000" cy="493200"/>
            <a:chOff x="0" y="4650300"/>
            <a:chExt cx="9144000" cy="493200"/>
          </a:xfrm>
        </p:grpSpPr>
        <p:sp>
          <p:nvSpPr>
            <p:cNvPr id="520" name="Google Shape;520;p38"/>
            <p:cNvSpPr/>
            <p:nvPr/>
          </p:nvSpPr>
          <p:spPr>
            <a:xfrm>
              <a:off x="0" y="4650300"/>
              <a:ext cx="9144000" cy="493200"/>
            </a:xfrm>
            <a:prstGeom prst="rect">
              <a:avLst/>
            </a:prstGeom>
            <a:solidFill>
              <a:srgbClr val="4A4E9B"/>
            </a:solidFill>
            <a:ln w="9525" cap="flat" cmpd="sng">
              <a:solidFill>
                <a:srgbClr val="4A4E9B"/>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pic>
          <p:nvPicPr>
            <p:cNvPr id="521" name="Google Shape;521;p38" title="AVM_NY_logo_ vit Liggande.png"/>
            <p:cNvPicPr preferRelativeResize="0"/>
            <p:nvPr/>
          </p:nvPicPr>
          <p:blipFill>
            <a:blip r:embed="rId4">
              <a:alphaModFix/>
            </a:blip>
            <a:stretch>
              <a:fillRect/>
            </a:stretch>
          </p:blipFill>
          <p:spPr>
            <a:xfrm>
              <a:off x="7946750" y="4747000"/>
              <a:ext cx="1071427" cy="299775"/>
            </a:xfrm>
            <a:prstGeom prst="rect">
              <a:avLst/>
            </a:prstGeom>
            <a:noFill/>
            <a:ln>
              <a:noFill/>
            </a:ln>
          </p:spPr>
        </p:pic>
      </p:grpSp>
      <p:sp>
        <p:nvSpPr>
          <p:cNvPr id="522" name="Google Shape;522;p38"/>
          <p:cNvSpPr txBox="1"/>
          <p:nvPr/>
        </p:nvSpPr>
        <p:spPr>
          <a:xfrm>
            <a:off x="0" y="4650300"/>
            <a:ext cx="15327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sv-SE" sz="2000">
                <a:solidFill>
                  <a:schemeClr val="lt1"/>
                </a:solidFill>
                <a:latin typeface="Lexend Light"/>
                <a:ea typeface="Lexend Light"/>
                <a:cs typeface="Lexend Light"/>
                <a:sym typeface="Lexend Light"/>
              </a:rPr>
              <a:t>Fokus </a:t>
            </a:r>
            <a:endParaRPr sz="2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18">
                                            <p:txEl>
                                              <p:pRg st="0" end="0"/>
                                            </p:txEl>
                                          </p:spTgt>
                                        </p:tgtEl>
                                        <p:attrNameLst>
                                          <p:attrName>style.visibility</p:attrName>
                                        </p:attrNameLst>
                                      </p:cBhvr>
                                      <p:to>
                                        <p:strVal val="visible"/>
                                      </p:to>
                                    </p:set>
                                    <p:animEffect transition="in" filter="fade">
                                      <p:cBhvr>
                                        <p:cTn id="7" dur="1000"/>
                                        <p:tgtEl>
                                          <p:spTgt spid="51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15">
                                            <p:txEl>
                                              <p:pRg st="0" end="0"/>
                                            </p:txEl>
                                          </p:spTgt>
                                        </p:tgtEl>
                                        <p:attrNameLst>
                                          <p:attrName>style.visibility</p:attrName>
                                        </p:attrNameLst>
                                      </p:cBhvr>
                                      <p:to>
                                        <p:strVal val="visible"/>
                                      </p:to>
                                    </p:set>
                                    <p:animEffect transition="in" filter="fade">
                                      <p:cBhvr>
                                        <p:cTn id="12" dur="1000"/>
                                        <p:tgtEl>
                                          <p:spTgt spid="51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15">
                                            <p:txEl>
                                              <p:pRg st="1" end="1"/>
                                            </p:txEl>
                                          </p:spTgt>
                                        </p:tgtEl>
                                        <p:attrNameLst>
                                          <p:attrName>style.visibility</p:attrName>
                                        </p:attrNameLst>
                                      </p:cBhvr>
                                      <p:to>
                                        <p:strVal val="visible"/>
                                      </p:to>
                                    </p:set>
                                    <p:animEffect transition="in" filter="fade">
                                      <p:cBhvr>
                                        <p:cTn id="17" dur="1000"/>
                                        <p:tgtEl>
                                          <p:spTgt spid="51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15">
                                            <p:txEl>
                                              <p:pRg st="2" end="2"/>
                                            </p:txEl>
                                          </p:spTgt>
                                        </p:tgtEl>
                                        <p:attrNameLst>
                                          <p:attrName>style.visibility</p:attrName>
                                        </p:attrNameLst>
                                      </p:cBhvr>
                                      <p:to>
                                        <p:strVal val="visible"/>
                                      </p:to>
                                    </p:set>
                                    <p:animEffect transition="in" filter="fade">
                                      <p:cBhvr>
                                        <p:cTn id="22" dur="1000"/>
                                        <p:tgtEl>
                                          <p:spTgt spid="515">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15">
                                            <p:txEl>
                                              <p:pRg st="3" end="3"/>
                                            </p:txEl>
                                          </p:spTgt>
                                        </p:tgtEl>
                                        <p:attrNameLst>
                                          <p:attrName>style.visibility</p:attrName>
                                        </p:attrNameLst>
                                      </p:cBhvr>
                                      <p:to>
                                        <p:strVal val="visible"/>
                                      </p:to>
                                    </p:set>
                                    <p:animEffect transition="in" filter="fade">
                                      <p:cBhvr>
                                        <p:cTn id="27" dur="1000"/>
                                        <p:tgtEl>
                                          <p:spTgt spid="515">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15">
                                            <p:txEl>
                                              <p:pRg st="4" end="4"/>
                                            </p:txEl>
                                          </p:spTgt>
                                        </p:tgtEl>
                                        <p:attrNameLst>
                                          <p:attrName>style.visibility</p:attrName>
                                        </p:attrNameLst>
                                      </p:cBhvr>
                                      <p:to>
                                        <p:strVal val="visible"/>
                                      </p:to>
                                    </p:set>
                                    <p:animEffect transition="in" filter="fade">
                                      <p:cBhvr>
                                        <p:cTn id="32" dur="1000"/>
                                        <p:tgtEl>
                                          <p:spTgt spid="515">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515">
                                            <p:txEl>
                                              <p:pRg st="5" end="5"/>
                                            </p:txEl>
                                          </p:spTgt>
                                        </p:tgtEl>
                                        <p:attrNameLst>
                                          <p:attrName>style.visibility</p:attrName>
                                        </p:attrNameLst>
                                      </p:cBhvr>
                                      <p:to>
                                        <p:strVal val="visible"/>
                                      </p:to>
                                    </p:set>
                                    <p:animEffect transition="in" filter="fade">
                                      <p:cBhvr>
                                        <p:cTn id="37" dur="1000"/>
                                        <p:tgtEl>
                                          <p:spTgt spid="51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526"/>
        <p:cNvGrpSpPr/>
        <p:nvPr/>
      </p:nvGrpSpPr>
      <p:grpSpPr>
        <a:xfrm>
          <a:off x="0" y="0"/>
          <a:ext cx="0" cy="0"/>
          <a:chOff x="0" y="0"/>
          <a:chExt cx="0" cy="0"/>
        </a:xfrm>
      </p:grpSpPr>
      <p:sp>
        <p:nvSpPr>
          <p:cNvPr id="527" name="Google Shape;527;p39"/>
          <p:cNvSpPr/>
          <p:nvPr/>
        </p:nvSpPr>
        <p:spPr>
          <a:xfrm rot="320">
            <a:off x="-2520650" y="300"/>
            <a:ext cx="6444900" cy="798000"/>
          </a:xfrm>
          <a:prstGeom prst="round2DiagRect">
            <a:avLst>
              <a:gd name="adj1" fmla="val 49117"/>
              <a:gd name="adj2" fmla="val 0"/>
            </a:avLst>
          </a:prstGeom>
          <a:solidFill>
            <a:srgbClr val="4A4E9B"/>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528" name="Google Shape;528;p39"/>
          <p:cNvSpPr txBox="1">
            <a:spLocks noGrp="1"/>
          </p:cNvSpPr>
          <p:nvPr>
            <p:ph type="title"/>
          </p:nvPr>
        </p:nvSpPr>
        <p:spPr>
          <a:xfrm>
            <a:off x="457200" y="3"/>
            <a:ext cx="8229600" cy="8574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sv-SE" sz="3200">
                <a:solidFill>
                  <a:schemeClr val="lt1"/>
                </a:solidFill>
                <a:latin typeface="Lexend Light"/>
                <a:ea typeface="Lexend Light"/>
                <a:cs typeface="Lexend Light"/>
                <a:sym typeface="Lexend Light"/>
              </a:rPr>
              <a:t>Öka ditt fokus</a:t>
            </a:r>
            <a:endParaRPr sz="3200">
              <a:solidFill>
                <a:schemeClr val="lt1"/>
              </a:solidFill>
              <a:latin typeface="Lexend Light"/>
              <a:ea typeface="Lexend Light"/>
              <a:cs typeface="Lexend Light"/>
              <a:sym typeface="Lexend Light"/>
            </a:endParaRPr>
          </a:p>
        </p:txBody>
      </p:sp>
      <p:pic>
        <p:nvPicPr>
          <p:cNvPr id="529" name="Google Shape;529;p39" descr="Att göra flera saker samtidigt för att försöka vara mer effektiv kan förstås låta som en bra idé, men det finns en risk att det istället gör dig mindre effektiv. &#10;&#10;Genom att fokusera på en sak i taget och avlasta hjärnans arbetsminne kan du öka ditt fokus och din effektivitet.&#10;- Minska antalet gånger som du blir distraherad eller byter mellan uppgifter.&#10;- Fundera över vad som distraherar dig och vad som gör dig fokuserad.&#10;- Planera in när du ska göra vad.&#10;- Dela upp stora uppgifter i mindre delar för att orka hålla fokus.&#10;- Stäng av notiser och berätta för vänner och familj att du är upptagen.&#10;&#10;&#10;ORKA PLUGGA är en satsning om studieteknik från UR. Här hittar du tips på strategier och metoder som hjälper dig att träna minnet, förenkla läsningen, felsöka i matten och förstå betygskriterierna. Här hittar du också tips på olika pluggvanor som gör det lättare att komma igång och planera tiden när du ska plugga.&#10;&#10;Många av tipsen går att använda i flera ämnen, både i och utanför skolan, så testa dig fram och se vilka du gillar bäst. Och kom ihåg – det handlar inte om talang, utan om att hitta bra strategier som passar just dig!&#10;&#10;https://www.instagram.com/orkaplugga/&#10;&#10;https://www.tiktok.com/@orkaplugga_official" title="Öka ditt fokus - gör en sak i taget">
            <a:hlinkClick r:id="rId3"/>
          </p:cNvPr>
          <p:cNvPicPr preferRelativeResize="0"/>
          <p:nvPr/>
        </p:nvPicPr>
        <p:blipFill>
          <a:blip r:embed="rId4">
            <a:alphaModFix/>
          </a:blip>
          <a:stretch>
            <a:fillRect/>
          </a:stretch>
        </p:blipFill>
        <p:spPr>
          <a:xfrm>
            <a:off x="1560175" y="984800"/>
            <a:ext cx="6185425" cy="3479300"/>
          </a:xfrm>
          <a:prstGeom prst="rect">
            <a:avLst/>
          </a:prstGeom>
          <a:noFill/>
          <a:ln>
            <a:noFill/>
          </a:ln>
        </p:spPr>
      </p:pic>
      <p:sp>
        <p:nvSpPr>
          <p:cNvPr id="530" name="Google Shape;530;p39"/>
          <p:cNvSpPr txBox="1"/>
          <p:nvPr/>
        </p:nvSpPr>
        <p:spPr>
          <a:xfrm>
            <a:off x="7611300" y="4650600"/>
            <a:ext cx="1532700" cy="4926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sv-SE" sz="2000">
                <a:solidFill>
                  <a:schemeClr val="lt1"/>
                </a:solidFill>
                <a:latin typeface="Lexend Light"/>
                <a:ea typeface="Lexend Light"/>
                <a:cs typeface="Lexend Light"/>
                <a:sym typeface="Lexend Light"/>
              </a:rPr>
              <a:t>Fokus </a:t>
            </a:r>
            <a:endParaRPr sz="200"/>
          </a:p>
        </p:txBody>
      </p:sp>
      <p:grpSp>
        <p:nvGrpSpPr>
          <p:cNvPr id="531" name="Google Shape;531;p39"/>
          <p:cNvGrpSpPr/>
          <p:nvPr/>
        </p:nvGrpSpPr>
        <p:grpSpPr>
          <a:xfrm>
            <a:off x="0" y="4650300"/>
            <a:ext cx="9144000" cy="493200"/>
            <a:chOff x="0" y="4650300"/>
            <a:chExt cx="9144000" cy="493200"/>
          </a:xfrm>
        </p:grpSpPr>
        <p:sp>
          <p:nvSpPr>
            <p:cNvPr id="532" name="Google Shape;532;p39"/>
            <p:cNvSpPr/>
            <p:nvPr/>
          </p:nvSpPr>
          <p:spPr>
            <a:xfrm>
              <a:off x="0" y="4650300"/>
              <a:ext cx="9144000" cy="493200"/>
            </a:xfrm>
            <a:prstGeom prst="rect">
              <a:avLst/>
            </a:prstGeom>
            <a:solidFill>
              <a:srgbClr val="4A4E9B"/>
            </a:solidFill>
            <a:ln w="9525" cap="flat" cmpd="sng">
              <a:solidFill>
                <a:srgbClr val="4A4E9B"/>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pic>
          <p:nvPicPr>
            <p:cNvPr id="533" name="Google Shape;533;p39" title="AVM_NY_logo_ vit Liggande.png"/>
            <p:cNvPicPr preferRelativeResize="0"/>
            <p:nvPr/>
          </p:nvPicPr>
          <p:blipFill>
            <a:blip r:embed="rId5">
              <a:alphaModFix/>
            </a:blip>
            <a:stretch>
              <a:fillRect/>
            </a:stretch>
          </p:blipFill>
          <p:spPr>
            <a:xfrm>
              <a:off x="7946750" y="4747000"/>
              <a:ext cx="1071427" cy="299775"/>
            </a:xfrm>
            <a:prstGeom prst="rect">
              <a:avLst/>
            </a:prstGeom>
            <a:noFill/>
            <a:ln>
              <a:noFill/>
            </a:ln>
          </p:spPr>
        </p:pic>
      </p:grpSp>
      <p:sp>
        <p:nvSpPr>
          <p:cNvPr id="534" name="Google Shape;534;p39"/>
          <p:cNvSpPr txBox="1"/>
          <p:nvPr/>
        </p:nvSpPr>
        <p:spPr>
          <a:xfrm>
            <a:off x="0" y="4650300"/>
            <a:ext cx="15327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sv-SE" sz="2000">
                <a:solidFill>
                  <a:schemeClr val="lt1"/>
                </a:solidFill>
                <a:latin typeface="Lexend Light"/>
                <a:ea typeface="Lexend Light"/>
                <a:cs typeface="Lexend Light"/>
                <a:sym typeface="Lexend Light"/>
              </a:rPr>
              <a:t>Fokus </a:t>
            </a:r>
            <a:endParaRPr sz="200"/>
          </a:p>
        </p:txBody>
      </p:sp>
      <p:sp>
        <p:nvSpPr>
          <p:cNvPr id="535" name="Google Shape;535;p39"/>
          <p:cNvSpPr txBox="1"/>
          <p:nvPr/>
        </p:nvSpPr>
        <p:spPr>
          <a:xfrm>
            <a:off x="-15000" y="4242700"/>
            <a:ext cx="5188500" cy="354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sv-SE" sz="1100">
                <a:solidFill>
                  <a:schemeClr val="dk1"/>
                </a:solidFill>
                <a:latin typeface="Lexend"/>
                <a:ea typeface="Lexend"/>
                <a:cs typeface="Lexend"/>
                <a:sym typeface="Lexend"/>
              </a:rPr>
              <a:t>Film: 2 min 22 sek</a:t>
            </a:r>
            <a:endParaRPr sz="1100">
              <a:solidFill>
                <a:schemeClr val="dk1"/>
              </a:solidFill>
              <a:latin typeface="Lexend"/>
              <a:ea typeface="Lexend"/>
              <a:cs typeface="Lexend"/>
              <a:sym typeface="Lexend"/>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sp>
        <p:nvSpPr>
          <p:cNvPr id="540" name="Google Shape;540;p40"/>
          <p:cNvSpPr/>
          <p:nvPr/>
        </p:nvSpPr>
        <p:spPr>
          <a:xfrm rot="320">
            <a:off x="-583025" y="300"/>
            <a:ext cx="6444900" cy="798000"/>
          </a:xfrm>
          <a:prstGeom prst="round2DiagRect">
            <a:avLst>
              <a:gd name="adj1" fmla="val 49117"/>
              <a:gd name="adj2" fmla="val 0"/>
            </a:avLst>
          </a:prstGeom>
          <a:solidFill>
            <a:srgbClr val="4A4E9B"/>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541" name="Google Shape;541;p40"/>
          <p:cNvSpPr txBox="1">
            <a:spLocks noGrp="1"/>
          </p:cNvSpPr>
          <p:nvPr>
            <p:ph type="title"/>
          </p:nvPr>
        </p:nvSpPr>
        <p:spPr>
          <a:xfrm>
            <a:off x="80850" y="-29397"/>
            <a:ext cx="8229600" cy="8574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sv-SE" sz="3200">
                <a:solidFill>
                  <a:schemeClr val="lt1"/>
                </a:solidFill>
                <a:latin typeface="Lexend Light"/>
                <a:ea typeface="Lexend Light"/>
                <a:cs typeface="Lexend Light"/>
                <a:sym typeface="Lexend Light"/>
              </a:rPr>
              <a:t>Frågor</a:t>
            </a:r>
            <a:endParaRPr sz="3200">
              <a:solidFill>
                <a:schemeClr val="lt1"/>
              </a:solidFill>
              <a:latin typeface="Lexend Light"/>
              <a:ea typeface="Lexend Light"/>
              <a:cs typeface="Lexend Light"/>
              <a:sym typeface="Lexend Light"/>
            </a:endParaRPr>
          </a:p>
        </p:txBody>
      </p:sp>
      <p:sp>
        <p:nvSpPr>
          <p:cNvPr id="542" name="Google Shape;542;p40"/>
          <p:cNvSpPr txBox="1"/>
          <p:nvPr/>
        </p:nvSpPr>
        <p:spPr>
          <a:xfrm>
            <a:off x="7611300" y="4650600"/>
            <a:ext cx="1532700" cy="4926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sv-SE" sz="2000">
                <a:solidFill>
                  <a:schemeClr val="lt1"/>
                </a:solidFill>
                <a:latin typeface="Lexend Light"/>
                <a:ea typeface="Lexend Light"/>
                <a:cs typeface="Lexend Light"/>
                <a:sym typeface="Lexend Light"/>
              </a:rPr>
              <a:t>Fokus </a:t>
            </a:r>
            <a:endParaRPr sz="200"/>
          </a:p>
        </p:txBody>
      </p:sp>
      <p:grpSp>
        <p:nvGrpSpPr>
          <p:cNvPr id="543" name="Google Shape;543;p40"/>
          <p:cNvGrpSpPr/>
          <p:nvPr/>
        </p:nvGrpSpPr>
        <p:grpSpPr>
          <a:xfrm>
            <a:off x="0" y="4650300"/>
            <a:ext cx="9144000" cy="493200"/>
            <a:chOff x="0" y="4650300"/>
            <a:chExt cx="9144000" cy="493200"/>
          </a:xfrm>
        </p:grpSpPr>
        <p:sp>
          <p:nvSpPr>
            <p:cNvPr id="544" name="Google Shape;544;p40"/>
            <p:cNvSpPr/>
            <p:nvPr/>
          </p:nvSpPr>
          <p:spPr>
            <a:xfrm>
              <a:off x="0" y="4650300"/>
              <a:ext cx="9144000" cy="493200"/>
            </a:xfrm>
            <a:prstGeom prst="rect">
              <a:avLst/>
            </a:prstGeom>
            <a:solidFill>
              <a:srgbClr val="4A4E9B"/>
            </a:solidFill>
            <a:ln w="9525" cap="flat" cmpd="sng">
              <a:solidFill>
                <a:srgbClr val="4A4E9B"/>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pic>
          <p:nvPicPr>
            <p:cNvPr id="545" name="Google Shape;545;p40" title="AVM_NY_logo_ vit Liggande.png"/>
            <p:cNvPicPr preferRelativeResize="0"/>
            <p:nvPr/>
          </p:nvPicPr>
          <p:blipFill>
            <a:blip r:embed="rId3">
              <a:alphaModFix/>
            </a:blip>
            <a:stretch>
              <a:fillRect/>
            </a:stretch>
          </p:blipFill>
          <p:spPr>
            <a:xfrm>
              <a:off x="7946750" y="4747000"/>
              <a:ext cx="1071427" cy="299775"/>
            </a:xfrm>
            <a:prstGeom prst="rect">
              <a:avLst/>
            </a:prstGeom>
            <a:noFill/>
            <a:ln>
              <a:noFill/>
            </a:ln>
          </p:spPr>
        </p:pic>
      </p:grpSp>
      <p:sp>
        <p:nvSpPr>
          <p:cNvPr id="546" name="Google Shape;546;p40"/>
          <p:cNvSpPr txBox="1"/>
          <p:nvPr/>
        </p:nvSpPr>
        <p:spPr>
          <a:xfrm>
            <a:off x="0" y="4650300"/>
            <a:ext cx="15327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sv-SE" sz="2000">
                <a:solidFill>
                  <a:schemeClr val="lt1"/>
                </a:solidFill>
                <a:latin typeface="Lexend Light"/>
                <a:ea typeface="Lexend Light"/>
                <a:cs typeface="Lexend Light"/>
                <a:sym typeface="Lexend Light"/>
              </a:rPr>
              <a:t>Fokus </a:t>
            </a:r>
            <a:endParaRPr sz="200"/>
          </a:p>
        </p:txBody>
      </p:sp>
      <p:sp>
        <p:nvSpPr>
          <p:cNvPr id="547" name="Google Shape;547;p40"/>
          <p:cNvSpPr/>
          <p:nvPr/>
        </p:nvSpPr>
        <p:spPr>
          <a:xfrm rot="409">
            <a:off x="1939500" y="1281750"/>
            <a:ext cx="5038500" cy="2914800"/>
          </a:xfrm>
          <a:prstGeom prst="round2DiagRect">
            <a:avLst>
              <a:gd name="adj1" fmla="val 49117"/>
              <a:gd name="adj2" fmla="val 0"/>
            </a:avLst>
          </a:prstGeom>
          <a:solidFill>
            <a:srgbClr val="4A4E9B"/>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sv-SE">
                <a:solidFill>
                  <a:schemeClr val="lt1"/>
                </a:solidFill>
                <a:latin typeface="Lexend"/>
                <a:ea typeface="Lexend"/>
                <a:cs typeface="Lexend"/>
                <a:sym typeface="Lexend"/>
              </a:rPr>
              <a:t>Vilka andra tekniker eller strategier använder ni för att hålla fokus när ni pluggar? </a:t>
            </a:r>
            <a:endParaRPr>
              <a:solidFill>
                <a:schemeClr val="lt1"/>
              </a:solidFill>
              <a:latin typeface="Lexend"/>
              <a:ea typeface="Lexend"/>
              <a:cs typeface="Lexend"/>
              <a:sym typeface="Lexend"/>
            </a:endParaRPr>
          </a:p>
          <a:p>
            <a:pPr marL="0" lvl="0" indent="0" algn="ctr" rtl="0">
              <a:spcBef>
                <a:spcPts val="0"/>
              </a:spcBef>
              <a:spcAft>
                <a:spcPts val="0"/>
              </a:spcAft>
              <a:buNone/>
            </a:pPr>
            <a:endParaRPr>
              <a:solidFill>
                <a:schemeClr val="lt1"/>
              </a:solidFill>
              <a:latin typeface="Lexend"/>
              <a:ea typeface="Lexend"/>
              <a:cs typeface="Lexend"/>
              <a:sym typeface="Lexend"/>
            </a:endParaRPr>
          </a:p>
          <a:p>
            <a:pPr marL="0" lvl="0" indent="0" algn="ctr" rtl="0">
              <a:spcBef>
                <a:spcPts val="0"/>
              </a:spcBef>
              <a:spcAft>
                <a:spcPts val="0"/>
              </a:spcAft>
              <a:buNone/>
            </a:pPr>
            <a:r>
              <a:rPr lang="sv-SE">
                <a:solidFill>
                  <a:schemeClr val="lt1"/>
                </a:solidFill>
                <a:latin typeface="Lexend"/>
                <a:ea typeface="Lexend"/>
                <a:cs typeface="Lexend"/>
                <a:sym typeface="Lexend"/>
              </a:rPr>
              <a:t>Är det något ni skulle vilja testa?​</a:t>
            </a:r>
            <a:endParaRPr>
              <a:solidFill>
                <a:schemeClr val="lt1"/>
              </a:solidFill>
              <a:latin typeface="Lexend"/>
              <a:ea typeface="Lexend"/>
              <a:cs typeface="Lexend"/>
              <a:sym typeface="Lexend"/>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551"/>
        <p:cNvGrpSpPr/>
        <p:nvPr/>
      </p:nvGrpSpPr>
      <p:grpSpPr>
        <a:xfrm>
          <a:off x="0" y="0"/>
          <a:ext cx="0" cy="0"/>
          <a:chOff x="0" y="0"/>
          <a:chExt cx="0" cy="0"/>
        </a:xfrm>
      </p:grpSpPr>
      <p:sp>
        <p:nvSpPr>
          <p:cNvPr id="552" name="Google Shape;552;p41"/>
          <p:cNvSpPr/>
          <p:nvPr/>
        </p:nvSpPr>
        <p:spPr>
          <a:xfrm rot="409">
            <a:off x="1846250" y="608125"/>
            <a:ext cx="5038500" cy="2914800"/>
          </a:xfrm>
          <a:prstGeom prst="round2DiagRect">
            <a:avLst>
              <a:gd name="adj1" fmla="val 49117"/>
              <a:gd name="adj2" fmla="val 0"/>
            </a:avLst>
          </a:prstGeom>
          <a:solidFill>
            <a:srgbClr val="4A4E9B"/>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553" name="Google Shape;553;p41"/>
          <p:cNvSpPr txBox="1">
            <a:spLocks noGrp="1"/>
          </p:cNvSpPr>
          <p:nvPr>
            <p:ph type="title"/>
          </p:nvPr>
        </p:nvSpPr>
        <p:spPr>
          <a:xfrm>
            <a:off x="2842700" y="1636825"/>
            <a:ext cx="3045600" cy="8574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sv-SE" sz="3200" dirty="0">
                <a:solidFill>
                  <a:schemeClr val="lt1"/>
                </a:solidFill>
                <a:latin typeface="Lexend Light"/>
                <a:ea typeface="Lexend Light"/>
                <a:cs typeface="Lexend Light"/>
                <a:sym typeface="Lexend Light"/>
              </a:rPr>
              <a:t>Distraktioner</a:t>
            </a:r>
            <a:endParaRPr sz="3200" dirty="0">
              <a:solidFill>
                <a:schemeClr val="lt1"/>
              </a:solidFill>
              <a:latin typeface="Lexend Light"/>
              <a:ea typeface="Lexend Light"/>
              <a:cs typeface="Lexend Light"/>
              <a:sym typeface="Lexend Light"/>
            </a:endParaRPr>
          </a:p>
        </p:txBody>
      </p:sp>
      <p:sp>
        <p:nvSpPr>
          <p:cNvPr id="554" name="Google Shape;554;p41"/>
          <p:cNvSpPr txBox="1"/>
          <p:nvPr/>
        </p:nvSpPr>
        <p:spPr>
          <a:xfrm>
            <a:off x="7611300" y="4650600"/>
            <a:ext cx="1532700" cy="4926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sv-SE" sz="2000">
                <a:solidFill>
                  <a:schemeClr val="lt1"/>
                </a:solidFill>
                <a:latin typeface="Lexend Light"/>
                <a:ea typeface="Lexend Light"/>
                <a:cs typeface="Lexend Light"/>
                <a:sym typeface="Lexend Light"/>
              </a:rPr>
              <a:t>Fokus </a:t>
            </a:r>
            <a:endParaRPr sz="200"/>
          </a:p>
        </p:txBody>
      </p:sp>
      <p:grpSp>
        <p:nvGrpSpPr>
          <p:cNvPr id="555" name="Google Shape;555;p41"/>
          <p:cNvGrpSpPr/>
          <p:nvPr/>
        </p:nvGrpSpPr>
        <p:grpSpPr>
          <a:xfrm>
            <a:off x="0" y="4650300"/>
            <a:ext cx="9144000" cy="493200"/>
            <a:chOff x="0" y="4650300"/>
            <a:chExt cx="9144000" cy="493200"/>
          </a:xfrm>
        </p:grpSpPr>
        <p:sp>
          <p:nvSpPr>
            <p:cNvPr id="556" name="Google Shape;556;p41"/>
            <p:cNvSpPr/>
            <p:nvPr/>
          </p:nvSpPr>
          <p:spPr>
            <a:xfrm>
              <a:off x="0" y="4650300"/>
              <a:ext cx="9144000" cy="493200"/>
            </a:xfrm>
            <a:prstGeom prst="rect">
              <a:avLst/>
            </a:prstGeom>
            <a:solidFill>
              <a:srgbClr val="4A4E9B"/>
            </a:solidFill>
            <a:ln w="9525" cap="flat" cmpd="sng">
              <a:solidFill>
                <a:srgbClr val="4A4E9B"/>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pic>
          <p:nvPicPr>
            <p:cNvPr id="557" name="Google Shape;557;p41" title="AVM_NY_logo_ vit Liggande.png"/>
            <p:cNvPicPr preferRelativeResize="0"/>
            <p:nvPr/>
          </p:nvPicPr>
          <p:blipFill>
            <a:blip r:embed="rId3">
              <a:alphaModFix/>
            </a:blip>
            <a:stretch>
              <a:fillRect/>
            </a:stretch>
          </p:blipFill>
          <p:spPr>
            <a:xfrm>
              <a:off x="7946750" y="4747000"/>
              <a:ext cx="1071427" cy="299775"/>
            </a:xfrm>
            <a:prstGeom prst="rect">
              <a:avLst/>
            </a:prstGeom>
            <a:noFill/>
            <a:ln>
              <a:noFill/>
            </a:ln>
          </p:spPr>
        </p:pic>
      </p:grpSp>
      <p:sp>
        <p:nvSpPr>
          <p:cNvPr id="558" name="Google Shape;558;p41"/>
          <p:cNvSpPr txBox="1"/>
          <p:nvPr/>
        </p:nvSpPr>
        <p:spPr>
          <a:xfrm>
            <a:off x="0" y="4650300"/>
            <a:ext cx="15327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sv-SE" sz="2000">
                <a:solidFill>
                  <a:schemeClr val="lt1"/>
                </a:solidFill>
                <a:latin typeface="Lexend Light"/>
                <a:ea typeface="Lexend Light"/>
                <a:cs typeface="Lexend Light"/>
                <a:sym typeface="Lexend Light"/>
              </a:rPr>
              <a:t>Fokus </a:t>
            </a:r>
            <a:endParaRPr sz="200"/>
          </a:p>
        </p:txBody>
      </p:sp>
      <p:pic>
        <p:nvPicPr>
          <p:cNvPr id="559" name="Google Shape;559;p41"/>
          <p:cNvPicPr preferRelativeResize="0"/>
          <p:nvPr/>
        </p:nvPicPr>
        <p:blipFill>
          <a:blip r:embed="rId4">
            <a:alphaModFix/>
          </a:blip>
          <a:stretch>
            <a:fillRect/>
          </a:stretch>
        </p:blipFill>
        <p:spPr>
          <a:xfrm>
            <a:off x="6309150" y="2924025"/>
            <a:ext cx="1124275" cy="1124275"/>
          </a:xfrm>
          <a:prstGeom prst="rect">
            <a:avLst/>
          </a:prstGeom>
          <a:noFill/>
          <a:ln>
            <a:noFill/>
          </a:ln>
        </p:spPr>
      </p:pic>
      <p:pic>
        <p:nvPicPr>
          <p:cNvPr id="560" name="Google Shape;560;p41"/>
          <p:cNvPicPr preferRelativeResize="0"/>
          <p:nvPr/>
        </p:nvPicPr>
        <p:blipFill>
          <a:blip r:embed="rId5">
            <a:alphaModFix/>
          </a:blip>
          <a:stretch>
            <a:fillRect/>
          </a:stretch>
        </p:blipFill>
        <p:spPr>
          <a:xfrm>
            <a:off x="5664450" y="2571750"/>
            <a:ext cx="1157550" cy="1157550"/>
          </a:xfrm>
          <a:prstGeom prst="rect">
            <a:avLst/>
          </a:prstGeom>
          <a:noFill/>
          <a:ln>
            <a:noFill/>
          </a:ln>
        </p:spPr>
      </p:pic>
      <p:pic>
        <p:nvPicPr>
          <p:cNvPr id="561" name="Google Shape;561;p41"/>
          <p:cNvPicPr preferRelativeResize="0"/>
          <p:nvPr/>
        </p:nvPicPr>
        <p:blipFill>
          <a:blip r:embed="rId6">
            <a:alphaModFix/>
          </a:blip>
          <a:stretch>
            <a:fillRect/>
          </a:stretch>
        </p:blipFill>
        <p:spPr>
          <a:xfrm>
            <a:off x="6401600" y="2164075"/>
            <a:ext cx="1004675" cy="1004675"/>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565"/>
        <p:cNvGrpSpPr/>
        <p:nvPr/>
      </p:nvGrpSpPr>
      <p:grpSpPr>
        <a:xfrm>
          <a:off x="0" y="0"/>
          <a:ext cx="0" cy="0"/>
          <a:chOff x="0" y="0"/>
          <a:chExt cx="0" cy="0"/>
        </a:xfrm>
      </p:grpSpPr>
      <p:sp>
        <p:nvSpPr>
          <p:cNvPr id="566" name="Google Shape;566;p42"/>
          <p:cNvSpPr/>
          <p:nvPr/>
        </p:nvSpPr>
        <p:spPr>
          <a:xfrm rot="425">
            <a:off x="497450" y="250750"/>
            <a:ext cx="4848000" cy="806100"/>
          </a:xfrm>
          <a:prstGeom prst="round2DiagRect">
            <a:avLst>
              <a:gd name="adj1" fmla="val 49117"/>
              <a:gd name="adj2" fmla="val 0"/>
            </a:avLst>
          </a:prstGeom>
          <a:solidFill>
            <a:srgbClr val="4A4E9B"/>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567" name="Google Shape;567;p42"/>
          <p:cNvSpPr txBox="1">
            <a:spLocks noGrp="1"/>
          </p:cNvSpPr>
          <p:nvPr>
            <p:ph type="title"/>
          </p:nvPr>
        </p:nvSpPr>
        <p:spPr>
          <a:xfrm>
            <a:off x="497450" y="250450"/>
            <a:ext cx="5135400" cy="8574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sv-SE" sz="3600">
                <a:solidFill>
                  <a:schemeClr val="lt1"/>
                </a:solidFill>
                <a:latin typeface="Lexend Light"/>
                <a:ea typeface="Lexend Light"/>
                <a:cs typeface="Lexend Light"/>
                <a:sym typeface="Lexend Light"/>
              </a:rPr>
              <a:t>Distraktioner i miljön</a:t>
            </a:r>
            <a:endParaRPr sz="3600">
              <a:solidFill>
                <a:schemeClr val="lt1"/>
              </a:solidFill>
              <a:latin typeface="Lexend Light"/>
              <a:ea typeface="Lexend Light"/>
              <a:cs typeface="Lexend Light"/>
              <a:sym typeface="Lexend Light"/>
            </a:endParaRPr>
          </a:p>
        </p:txBody>
      </p:sp>
      <p:sp>
        <p:nvSpPr>
          <p:cNvPr id="568" name="Google Shape;568;p42"/>
          <p:cNvSpPr txBox="1">
            <a:spLocks noGrp="1"/>
          </p:cNvSpPr>
          <p:nvPr>
            <p:ph type="body" idx="1"/>
          </p:nvPr>
        </p:nvSpPr>
        <p:spPr>
          <a:xfrm>
            <a:off x="457200" y="1181825"/>
            <a:ext cx="8229600" cy="3394500"/>
          </a:xfrm>
          <a:prstGeom prst="rect">
            <a:avLst/>
          </a:prstGeom>
        </p:spPr>
        <p:txBody>
          <a:bodyPr spcFirstLastPara="1" wrap="square" lIns="91425" tIns="45700" rIns="91425" bIns="45700" anchor="t" anchorCtr="0">
            <a:normAutofit/>
          </a:bodyPr>
          <a:lstStyle/>
          <a:p>
            <a:pPr marL="457200" lvl="0" indent="-355600" algn="l" rtl="0">
              <a:lnSpc>
                <a:spcPct val="115000"/>
              </a:lnSpc>
              <a:spcBef>
                <a:spcPts val="360"/>
              </a:spcBef>
              <a:spcAft>
                <a:spcPts val="0"/>
              </a:spcAft>
              <a:buSzPts val="2000"/>
              <a:buFont typeface="Lexend Light"/>
              <a:buChar char="•"/>
            </a:pPr>
            <a:r>
              <a:rPr lang="sv-SE" sz="2000">
                <a:latin typeface="Lexend Light"/>
                <a:ea typeface="Lexend Light"/>
                <a:cs typeface="Lexend Light"/>
                <a:sym typeface="Lexend Light"/>
              </a:rPr>
              <a:t>Välj lugn plats</a:t>
            </a:r>
            <a:endParaRPr sz="2000">
              <a:latin typeface="Lexend Light"/>
              <a:ea typeface="Lexend Light"/>
              <a:cs typeface="Lexend Light"/>
              <a:sym typeface="Lexend Light"/>
            </a:endParaRPr>
          </a:p>
          <a:p>
            <a:pPr marL="457200" lvl="0" indent="-355600" algn="l" rtl="0">
              <a:lnSpc>
                <a:spcPct val="115000"/>
              </a:lnSpc>
              <a:spcBef>
                <a:spcPts val="0"/>
              </a:spcBef>
              <a:spcAft>
                <a:spcPts val="0"/>
              </a:spcAft>
              <a:buSzPts val="2000"/>
              <a:buFont typeface="Lexend Light"/>
              <a:buChar char="•"/>
            </a:pPr>
            <a:r>
              <a:rPr lang="sv-SE" sz="2000">
                <a:latin typeface="Lexend Light"/>
                <a:ea typeface="Lexend Light"/>
                <a:cs typeface="Lexend Light"/>
                <a:sym typeface="Lexend Light"/>
              </a:rPr>
              <a:t>Ingen mobil</a:t>
            </a:r>
            <a:endParaRPr sz="2000">
              <a:latin typeface="Lexend Light"/>
              <a:ea typeface="Lexend Light"/>
              <a:cs typeface="Lexend Light"/>
              <a:sym typeface="Lexend Light"/>
            </a:endParaRPr>
          </a:p>
          <a:p>
            <a:pPr marL="457200" lvl="0" indent="-355600" algn="l" rtl="0">
              <a:lnSpc>
                <a:spcPct val="115000"/>
              </a:lnSpc>
              <a:spcBef>
                <a:spcPts val="0"/>
              </a:spcBef>
              <a:spcAft>
                <a:spcPts val="0"/>
              </a:spcAft>
              <a:buSzPts val="2000"/>
              <a:buFont typeface="Lexend Light"/>
              <a:buChar char="•"/>
            </a:pPr>
            <a:r>
              <a:rPr lang="sv-SE" sz="2000">
                <a:latin typeface="Lexend Light"/>
                <a:ea typeface="Lexend Light"/>
                <a:cs typeface="Lexend Light"/>
                <a:sym typeface="Lexend Light"/>
              </a:rPr>
              <a:t>Skapa en studieplats- ordning</a:t>
            </a:r>
            <a:endParaRPr sz="2000">
              <a:latin typeface="Lexend Light"/>
              <a:ea typeface="Lexend Light"/>
              <a:cs typeface="Lexend Light"/>
              <a:sym typeface="Lexend Light"/>
            </a:endParaRPr>
          </a:p>
          <a:p>
            <a:pPr marL="457200" lvl="0" indent="-355600" algn="l" rtl="0">
              <a:lnSpc>
                <a:spcPct val="115000"/>
              </a:lnSpc>
              <a:spcBef>
                <a:spcPts val="0"/>
              </a:spcBef>
              <a:spcAft>
                <a:spcPts val="0"/>
              </a:spcAft>
              <a:buSzPts val="2000"/>
              <a:buFont typeface="Lexend Light"/>
              <a:buChar char="•"/>
            </a:pPr>
            <a:r>
              <a:rPr lang="sv-SE" sz="2000">
                <a:latin typeface="Lexend Light"/>
                <a:ea typeface="Lexend Light"/>
                <a:cs typeface="Lexend Light"/>
                <a:sym typeface="Lexend Light"/>
              </a:rPr>
              <a:t>Bra ljus </a:t>
            </a:r>
            <a:endParaRPr sz="2000">
              <a:latin typeface="Lexend Light"/>
              <a:ea typeface="Lexend Light"/>
              <a:cs typeface="Lexend Light"/>
              <a:sym typeface="Lexend Light"/>
            </a:endParaRPr>
          </a:p>
          <a:p>
            <a:pPr marL="457200" lvl="0" indent="-355600" algn="l" rtl="0">
              <a:lnSpc>
                <a:spcPct val="115000"/>
              </a:lnSpc>
              <a:spcBef>
                <a:spcPts val="0"/>
              </a:spcBef>
              <a:spcAft>
                <a:spcPts val="0"/>
              </a:spcAft>
              <a:buSzPts val="2000"/>
              <a:buFont typeface="Lexend Light"/>
              <a:buChar char="•"/>
            </a:pPr>
            <a:r>
              <a:rPr lang="sv-SE" sz="2000">
                <a:latin typeface="Lexend Light"/>
                <a:ea typeface="Lexend Light"/>
                <a:cs typeface="Lexend Light"/>
                <a:sym typeface="Lexend Light"/>
              </a:rPr>
              <a:t>Hörlurar mot störande ljud</a:t>
            </a:r>
            <a:endParaRPr sz="2000">
              <a:latin typeface="Lexend Light"/>
              <a:ea typeface="Lexend Light"/>
              <a:cs typeface="Lexend Light"/>
              <a:sym typeface="Lexend Light"/>
            </a:endParaRPr>
          </a:p>
          <a:p>
            <a:pPr marL="0" lvl="0" indent="0" algn="l" rtl="0">
              <a:spcBef>
                <a:spcPts val="360"/>
              </a:spcBef>
              <a:spcAft>
                <a:spcPts val="0"/>
              </a:spcAft>
              <a:buNone/>
            </a:pPr>
            <a:endParaRPr/>
          </a:p>
          <a:p>
            <a:pPr marL="0" lvl="0" indent="0" algn="l" rtl="0">
              <a:spcBef>
                <a:spcPts val="360"/>
              </a:spcBef>
              <a:spcAft>
                <a:spcPts val="0"/>
              </a:spcAft>
              <a:buNone/>
            </a:pPr>
            <a:endParaRPr/>
          </a:p>
        </p:txBody>
      </p:sp>
      <p:sp>
        <p:nvSpPr>
          <p:cNvPr id="569" name="Google Shape;569;p42"/>
          <p:cNvSpPr txBox="1"/>
          <p:nvPr/>
        </p:nvSpPr>
        <p:spPr>
          <a:xfrm>
            <a:off x="7611300" y="4650600"/>
            <a:ext cx="1532700" cy="4926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sv-SE" sz="2000">
                <a:solidFill>
                  <a:schemeClr val="lt1"/>
                </a:solidFill>
                <a:latin typeface="Lexend Light"/>
                <a:ea typeface="Lexend Light"/>
                <a:cs typeface="Lexend Light"/>
                <a:sym typeface="Lexend Light"/>
              </a:rPr>
              <a:t>Fokus </a:t>
            </a:r>
            <a:endParaRPr sz="200"/>
          </a:p>
        </p:txBody>
      </p:sp>
      <p:grpSp>
        <p:nvGrpSpPr>
          <p:cNvPr id="570" name="Google Shape;570;p42"/>
          <p:cNvGrpSpPr/>
          <p:nvPr/>
        </p:nvGrpSpPr>
        <p:grpSpPr>
          <a:xfrm>
            <a:off x="0" y="4650300"/>
            <a:ext cx="9144000" cy="493200"/>
            <a:chOff x="0" y="4650300"/>
            <a:chExt cx="9144000" cy="493200"/>
          </a:xfrm>
        </p:grpSpPr>
        <p:sp>
          <p:nvSpPr>
            <p:cNvPr id="571" name="Google Shape;571;p42"/>
            <p:cNvSpPr/>
            <p:nvPr/>
          </p:nvSpPr>
          <p:spPr>
            <a:xfrm>
              <a:off x="0" y="4650300"/>
              <a:ext cx="9144000" cy="493200"/>
            </a:xfrm>
            <a:prstGeom prst="rect">
              <a:avLst/>
            </a:prstGeom>
            <a:solidFill>
              <a:srgbClr val="4A4E9B"/>
            </a:solidFill>
            <a:ln w="9525" cap="flat" cmpd="sng">
              <a:solidFill>
                <a:srgbClr val="4A4E9B"/>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pic>
          <p:nvPicPr>
            <p:cNvPr id="572" name="Google Shape;572;p42" title="AVM_NY_logo_ vit Liggande.png"/>
            <p:cNvPicPr preferRelativeResize="0"/>
            <p:nvPr/>
          </p:nvPicPr>
          <p:blipFill>
            <a:blip r:embed="rId3">
              <a:alphaModFix/>
            </a:blip>
            <a:stretch>
              <a:fillRect/>
            </a:stretch>
          </p:blipFill>
          <p:spPr>
            <a:xfrm>
              <a:off x="7946750" y="4747000"/>
              <a:ext cx="1071427" cy="299775"/>
            </a:xfrm>
            <a:prstGeom prst="rect">
              <a:avLst/>
            </a:prstGeom>
            <a:noFill/>
            <a:ln>
              <a:noFill/>
            </a:ln>
          </p:spPr>
        </p:pic>
      </p:grpSp>
      <p:sp>
        <p:nvSpPr>
          <p:cNvPr id="573" name="Google Shape;573;p42"/>
          <p:cNvSpPr txBox="1"/>
          <p:nvPr/>
        </p:nvSpPr>
        <p:spPr>
          <a:xfrm>
            <a:off x="0" y="4650300"/>
            <a:ext cx="15327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sv-SE" sz="2000">
                <a:solidFill>
                  <a:schemeClr val="lt1"/>
                </a:solidFill>
                <a:latin typeface="Lexend Light"/>
                <a:ea typeface="Lexend Light"/>
                <a:cs typeface="Lexend Light"/>
                <a:sym typeface="Lexend Light"/>
              </a:rPr>
              <a:t>Fokus </a:t>
            </a:r>
            <a:endParaRPr sz="2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68">
                                            <p:txEl>
                                              <p:pRg st="0" end="0"/>
                                            </p:txEl>
                                          </p:spTgt>
                                        </p:tgtEl>
                                        <p:attrNameLst>
                                          <p:attrName>style.visibility</p:attrName>
                                        </p:attrNameLst>
                                      </p:cBhvr>
                                      <p:to>
                                        <p:strVal val="visible"/>
                                      </p:to>
                                    </p:set>
                                    <p:animEffect transition="in" filter="fade">
                                      <p:cBhvr>
                                        <p:cTn id="7" dur="1000"/>
                                        <p:tgtEl>
                                          <p:spTgt spid="56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68">
                                            <p:txEl>
                                              <p:pRg st="1" end="1"/>
                                            </p:txEl>
                                          </p:spTgt>
                                        </p:tgtEl>
                                        <p:attrNameLst>
                                          <p:attrName>style.visibility</p:attrName>
                                        </p:attrNameLst>
                                      </p:cBhvr>
                                      <p:to>
                                        <p:strVal val="visible"/>
                                      </p:to>
                                    </p:set>
                                    <p:animEffect transition="in" filter="fade">
                                      <p:cBhvr>
                                        <p:cTn id="12" dur="1000"/>
                                        <p:tgtEl>
                                          <p:spTgt spid="56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68">
                                            <p:txEl>
                                              <p:pRg st="2" end="2"/>
                                            </p:txEl>
                                          </p:spTgt>
                                        </p:tgtEl>
                                        <p:attrNameLst>
                                          <p:attrName>style.visibility</p:attrName>
                                        </p:attrNameLst>
                                      </p:cBhvr>
                                      <p:to>
                                        <p:strVal val="visible"/>
                                      </p:to>
                                    </p:set>
                                    <p:animEffect transition="in" filter="fade">
                                      <p:cBhvr>
                                        <p:cTn id="17" dur="1000"/>
                                        <p:tgtEl>
                                          <p:spTgt spid="56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68">
                                            <p:txEl>
                                              <p:pRg st="3" end="3"/>
                                            </p:txEl>
                                          </p:spTgt>
                                        </p:tgtEl>
                                        <p:attrNameLst>
                                          <p:attrName>style.visibility</p:attrName>
                                        </p:attrNameLst>
                                      </p:cBhvr>
                                      <p:to>
                                        <p:strVal val="visible"/>
                                      </p:to>
                                    </p:set>
                                    <p:animEffect transition="in" filter="fade">
                                      <p:cBhvr>
                                        <p:cTn id="22" dur="1000"/>
                                        <p:tgtEl>
                                          <p:spTgt spid="568">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68">
                                            <p:txEl>
                                              <p:pRg st="4" end="4"/>
                                            </p:txEl>
                                          </p:spTgt>
                                        </p:tgtEl>
                                        <p:attrNameLst>
                                          <p:attrName>style.visibility</p:attrName>
                                        </p:attrNameLst>
                                      </p:cBhvr>
                                      <p:to>
                                        <p:strVal val="visible"/>
                                      </p:to>
                                    </p:set>
                                    <p:animEffect transition="in" filter="fade">
                                      <p:cBhvr>
                                        <p:cTn id="27" dur="1000"/>
                                        <p:tgtEl>
                                          <p:spTgt spid="568">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68">
                                            <p:txEl>
                                              <p:pRg st="5" end="5"/>
                                            </p:txEl>
                                          </p:spTgt>
                                        </p:tgtEl>
                                        <p:attrNameLst>
                                          <p:attrName>style.visibility</p:attrName>
                                        </p:attrNameLst>
                                      </p:cBhvr>
                                      <p:to>
                                        <p:strVal val="visible"/>
                                      </p:to>
                                    </p:set>
                                    <p:animEffect transition="in" filter="fade">
                                      <p:cBhvr>
                                        <p:cTn id="32" dur="1000"/>
                                        <p:tgtEl>
                                          <p:spTgt spid="568">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568">
                                            <p:txEl>
                                              <p:pRg st="6" end="6"/>
                                            </p:txEl>
                                          </p:spTgt>
                                        </p:tgtEl>
                                        <p:attrNameLst>
                                          <p:attrName>style.visibility</p:attrName>
                                        </p:attrNameLst>
                                      </p:cBhvr>
                                      <p:to>
                                        <p:strVal val="visible"/>
                                      </p:to>
                                    </p:set>
                                    <p:animEffect transition="in" filter="fade">
                                      <p:cBhvr>
                                        <p:cTn id="37" dur="1000"/>
                                        <p:tgtEl>
                                          <p:spTgt spid="568">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sp>
        <p:nvSpPr>
          <p:cNvPr id="115" name="Google Shape;115;p16"/>
          <p:cNvSpPr/>
          <p:nvPr/>
        </p:nvSpPr>
        <p:spPr>
          <a:xfrm rot="320">
            <a:off x="-583025" y="300"/>
            <a:ext cx="6444900" cy="798000"/>
          </a:xfrm>
          <a:prstGeom prst="round2DiagRect">
            <a:avLst>
              <a:gd name="adj1" fmla="val 49117"/>
              <a:gd name="adj2" fmla="val 0"/>
            </a:avLst>
          </a:prstGeom>
          <a:solidFill>
            <a:srgbClr val="4A4E9B"/>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116" name="Google Shape;116;p16"/>
          <p:cNvSpPr txBox="1">
            <a:spLocks noGrp="1"/>
          </p:cNvSpPr>
          <p:nvPr>
            <p:ph type="title"/>
          </p:nvPr>
        </p:nvSpPr>
        <p:spPr>
          <a:xfrm>
            <a:off x="80850" y="-29397"/>
            <a:ext cx="8229600" cy="8574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sv-SE" sz="3200">
                <a:solidFill>
                  <a:schemeClr val="lt1"/>
                </a:solidFill>
                <a:latin typeface="Lexend Light"/>
                <a:ea typeface="Lexend Light"/>
                <a:cs typeface="Lexend Light"/>
                <a:sym typeface="Lexend Light"/>
              </a:rPr>
              <a:t>Frågor</a:t>
            </a:r>
            <a:endParaRPr sz="3200">
              <a:solidFill>
                <a:schemeClr val="lt1"/>
              </a:solidFill>
              <a:latin typeface="Lexend Light"/>
              <a:ea typeface="Lexend Light"/>
              <a:cs typeface="Lexend Light"/>
              <a:sym typeface="Lexend Light"/>
            </a:endParaRPr>
          </a:p>
        </p:txBody>
      </p:sp>
      <p:sp>
        <p:nvSpPr>
          <p:cNvPr id="117" name="Google Shape;117;p16"/>
          <p:cNvSpPr txBox="1"/>
          <p:nvPr/>
        </p:nvSpPr>
        <p:spPr>
          <a:xfrm>
            <a:off x="7611300" y="4650600"/>
            <a:ext cx="1532700" cy="4926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sv-SE" sz="2000">
                <a:solidFill>
                  <a:schemeClr val="lt1"/>
                </a:solidFill>
                <a:latin typeface="Lexend Light"/>
                <a:ea typeface="Lexend Light"/>
                <a:cs typeface="Lexend Light"/>
                <a:sym typeface="Lexend Light"/>
              </a:rPr>
              <a:t>Fokus </a:t>
            </a:r>
            <a:endParaRPr sz="200"/>
          </a:p>
        </p:txBody>
      </p:sp>
      <p:grpSp>
        <p:nvGrpSpPr>
          <p:cNvPr id="118" name="Google Shape;118;p16"/>
          <p:cNvGrpSpPr/>
          <p:nvPr/>
        </p:nvGrpSpPr>
        <p:grpSpPr>
          <a:xfrm>
            <a:off x="0" y="4650300"/>
            <a:ext cx="9144000" cy="493200"/>
            <a:chOff x="0" y="4650300"/>
            <a:chExt cx="9144000" cy="493200"/>
          </a:xfrm>
        </p:grpSpPr>
        <p:sp>
          <p:nvSpPr>
            <p:cNvPr id="119" name="Google Shape;119;p16"/>
            <p:cNvSpPr/>
            <p:nvPr/>
          </p:nvSpPr>
          <p:spPr>
            <a:xfrm>
              <a:off x="0" y="4650300"/>
              <a:ext cx="9144000" cy="493200"/>
            </a:xfrm>
            <a:prstGeom prst="rect">
              <a:avLst/>
            </a:prstGeom>
            <a:solidFill>
              <a:srgbClr val="4A4E9B"/>
            </a:solidFill>
            <a:ln w="9525" cap="flat" cmpd="sng">
              <a:solidFill>
                <a:srgbClr val="4A4E9B"/>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pic>
          <p:nvPicPr>
            <p:cNvPr id="120" name="Google Shape;120;p16" title="AVM_NY_logo_ vit Liggande.png"/>
            <p:cNvPicPr preferRelativeResize="0"/>
            <p:nvPr/>
          </p:nvPicPr>
          <p:blipFill>
            <a:blip r:embed="rId3">
              <a:alphaModFix/>
            </a:blip>
            <a:stretch>
              <a:fillRect/>
            </a:stretch>
          </p:blipFill>
          <p:spPr>
            <a:xfrm>
              <a:off x="7946750" y="4747000"/>
              <a:ext cx="1071427" cy="299775"/>
            </a:xfrm>
            <a:prstGeom prst="rect">
              <a:avLst/>
            </a:prstGeom>
            <a:noFill/>
            <a:ln>
              <a:noFill/>
            </a:ln>
          </p:spPr>
        </p:pic>
      </p:grpSp>
      <p:sp>
        <p:nvSpPr>
          <p:cNvPr id="121" name="Google Shape;121;p16"/>
          <p:cNvSpPr txBox="1"/>
          <p:nvPr/>
        </p:nvSpPr>
        <p:spPr>
          <a:xfrm>
            <a:off x="0" y="4650300"/>
            <a:ext cx="15327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sv-SE" sz="2000">
                <a:solidFill>
                  <a:schemeClr val="lt1"/>
                </a:solidFill>
                <a:latin typeface="Lexend Light"/>
                <a:ea typeface="Lexend Light"/>
                <a:cs typeface="Lexend Light"/>
                <a:sym typeface="Lexend Light"/>
              </a:rPr>
              <a:t>Fokus </a:t>
            </a:r>
            <a:endParaRPr sz="200"/>
          </a:p>
        </p:txBody>
      </p:sp>
      <p:sp>
        <p:nvSpPr>
          <p:cNvPr id="122" name="Google Shape;122;p16"/>
          <p:cNvSpPr/>
          <p:nvPr/>
        </p:nvSpPr>
        <p:spPr>
          <a:xfrm rot="342">
            <a:off x="1552050" y="1320575"/>
            <a:ext cx="6039900" cy="2914800"/>
          </a:xfrm>
          <a:prstGeom prst="round2DiagRect">
            <a:avLst>
              <a:gd name="adj1" fmla="val 49117"/>
              <a:gd name="adj2" fmla="val 0"/>
            </a:avLst>
          </a:prstGeom>
          <a:solidFill>
            <a:srgbClr val="4A4E9B"/>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sv-SE" sz="1700">
                <a:solidFill>
                  <a:schemeClr val="lt1"/>
                </a:solidFill>
                <a:latin typeface="Lexend"/>
                <a:ea typeface="Lexend"/>
                <a:cs typeface="Lexend"/>
                <a:sym typeface="Lexend"/>
              </a:rPr>
              <a:t>Varför tror ni att det är så lätt att bli distraherad när man pluggar digitalt?</a:t>
            </a:r>
            <a:endParaRPr sz="1700">
              <a:solidFill>
                <a:schemeClr val="lt1"/>
              </a:solidFill>
              <a:latin typeface="Lexend"/>
              <a:ea typeface="Lexend"/>
              <a:cs typeface="Lexend"/>
              <a:sym typeface="Lexend"/>
            </a:endParaRPr>
          </a:p>
          <a:p>
            <a:pPr marL="0" lvl="0" indent="0" algn="ctr" rtl="0">
              <a:spcBef>
                <a:spcPts val="0"/>
              </a:spcBef>
              <a:spcAft>
                <a:spcPts val="0"/>
              </a:spcAft>
              <a:buNone/>
            </a:pPr>
            <a:endParaRPr sz="1700">
              <a:solidFill>
                <a:schemeClr val="lt1"/>
              </a:solidFill>
              <a:latin typeface="Lexend"/>
              <a:ea typeface="Lexend"/>
              <a:cs typeface="Lexend"/>
              <a:sym typeface="Lexend"/>
            </a:endParaRPr>
          </a:p>
          <a:p>
            <a:pPr marL="0" lvl="0" indent="0" algn="ctr" rtl="0">
              <a:spcBef>
                <a:spcPts val="0"/>
              </a:spcBef>
              <a:spcAft>
                <a:spcPts val="0"/>
              </a:spcAft>
              <a:buNone/>
            </a:pPr>
            <a:r>
              <a:rPr lang="sv-SE" sz="1700">
                <a:solidFill>
                  <a:schemeClr val="lt1"/>
                </a:solidFill>
                <a:latin typeface="Lexend"/>
                <a:ea typeface="Lexend"/>
                <a:cs typeface="Lexend"/>
                <a:sym typeface="Lexend"/>
              </a:rPr>
              <a:t>Vilka är de största distraktionerna för er?</a:t>
            </a:r>
            <a:endParaRPr>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2"/>
                                        </p:tgtEl>
                                        <p:attrNameLst>
                                          <p:attrName>style.visibility</p:attrName>
                                        </p:attrNameLst>
                                      </p:cBhvr>
                                      <p:to>
                                        <p:strVal val="visible"/>
                                      </p:to>
                                    </p:set>
                                    <p:animEffect transition="in" filter="fade">
                                      <p:cBhvr>
                                        <p:cTn id="7" dur="1000"/>
                                        <p:tgtEl>
                                          <p:spTgt spid="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577"/>
        <p:cNvGrpSpPr/>
        <p:nvPr/>
      </p:nvGrpSpPr>
      <p:grpSpPr>
        <a:xfrm>
          <a:off x="0" y="0"/>
          <a:ext cx="0" cy="0"/>
          <a:chOff x="0" y="0"/>
          <a:chExt cx="0" cy="0"/>
        </a:xfrm>
      </p:grpSpPr>
      <p:sp>
        <p:nvSpPr>
          <p:cNvPr id="578" name="Google Shape;578;p43"/>
          <p:cNvSpPr/>
          <p:nvPr/>
        </p:nvSpPr>
        <p:spPr>
          <a:xfrm rot="320">
            <a:off x="-2520650" y="300"/>
            <a:ext cx="6444900" cy="798000"/>
          </a:xfrm>
          <a:prstGeom prst="round2DiagRect">
            <a:avLst>
              <a:gd name="adj1" fmla="val 49117"/>
              <a:gd name="adj2" fmla="val 0"/>
            </a:avLst>
          </a:prstGeom>
          <a:solidFill>
            <a:srgbClr val="4A4E9B"/>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579" name="Google Shape;579;p43"/>
          <p:cNvSpPr txBox="1">
            <a:spLocks noGrp="1"/>
          </p:cNvSpPr>
          <p:nvPr>
            <p:ph type="title"/>
          </p:nvPr>
        </p:nvSpPr>
        <p:spPr>
          <a:xfrm>
            <a:off x="0" y="-29400"/>
            <a:ext cx="3684900" cy="8574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sv-SE" sz="3200">
                <a:solidFill>
                  <a:schemeClr val="lt1"/>
                </a:solidFill>
                <a:latin typeface="Lexend Light"/>
                <a:ea typeface="Lexend Light"/>
                <a:cs typeface="Lexend Light"/>
                <a:sym typeface="Lexend Light"/>
              </a:rPr>
              <a:t>Plugga effektivt</a:t>
            </a:r>
            <a:endParaRPr sz="3200">
              <a:solidFill>
                <a:schemeClr val="lt1"/>
              </a:solidFill>
              <a:latin typeface="Lexend Light"/>
              <a:ea typeface="Lexend Light"/>
              <a:cs typeface="Lexend Light"/>
              <a:sym typeface="Lexend Light"/>
            </a:endParaRPr>
          </a:p>
        </p:txBody>
      </p:sp>
      <p:pic>
        <p:nvPicPr>
          <p:cNvPr id="580" name="Google Shape;580;p43" descr="Det finns flera sätt att plugga mer effektivt på. Genom att använda dig av rätt metoder kan du spara tid och förbättra dina resultat. &#10;&#10;Det här kan du göra för att effektivisera ditt pluggande:&#10;- Plugga i korta pass&#10;- Skapa en pluggplats där du bara pluggar och inte gör något annat&#10;- Plugga aktivt&#10;- Försök att hänga med på lektionerna och anteckna&#10;- Sammanfatta och återberätta det du pluggar och berätta sammanfattningen för någon annan&#10;- Läs effektivt genom att börja med att läsa sammanfattningar, baksidan på boken, rubriker och titta på bilderna.&#10;&#10;___________________________________________________________________________________________________&#10;&#10;ORKA PLUGGA är en satsning om studieteknik från UR. Här hittar du tips på strategier och metoder som hjälper dig att träna minnet, förenkla läsningen, felsöka i matten och förstå betygskriterierna. Här hittar du också tips på olika pluggvanor som gör det lättare att komma igång och planera tiden när du ska plugga.&#10;&#10;Många av tipsen går att använda i flera ämnen, både i och utanför skolan, så testa dig fram och se vilka du gillar bäst. Och kom ihåg – det handlar inte om talang, utan om att hitta bra strategier som passar just dig!&#10;&#10;https://www.instagram.com/orkaplugga/&#10;&#10;https://www.tiktok.com/@orkaplugga_official?is_from_webapp=1&amp;sender_device=pc" title="Plugga effektivt!">
            <a:hlinkClick r:id="rId3"/>
          </p:cNvPr>
          <p:cNvPicPr preferRelativeResize="0"/>
          <p:nvPr/>
        </p:nvPicPr>
        <p:blipFill>
          <a:blip r:embed="rId4">
            <a:alphaModFix/>
          </a:blip>
          <a:stretch>
            <a:fillRect/>
          </a:stretch>
        </p:blipFill>
        <p:spPr>
          <a:xfrm>
            <a:off x="1866450" y="864250"/>
            <a:ext cx="6444900" cy="3625263"/>
          </a:xfrm>
          <a:prstGeom prst="rect">
            <a:avLst/>
          </a:prstGeom>
          <a:noFill/>
          <a:ln>
            <a:noFill/>
          </a:ln>
        </p:spPr>
      </p:pic>
      <p:sp>
        <p:nvSpPr>
          <p:cNvPr id="581" name="Google Shape;581;p43"/>
          <p:cNvSpPr txBox="1"/>
          <p:nvPr/>
        </p:nvSpPr>
        <p:spPr>
          <a:xfrm>
            <a:off x="512800" y="978975"/>
            <a:ext cx="1118700" cy="384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1300">
              <a:solidFill>
                <a:schemeClr val="dk1"/>
              </a:solidFill>
              <a:latin typeface="Calibri"/>
              <a:ea typeface="Calibri"/>
              <a:cs typeface="Calibri"/>
              <a:sym typeface="Calibri"/>
            </a:endParaRPr>
          </a:p>
        </p:txBody>
      </p:sp>
      <p:pic>
        <p:nvPicPr>
          <p:cNvPr id="582" name="Google Shape;582;p43" title="AVM_NY_logo_ vit Liggande.png"/>
          <p:cNvPicPr preferRelativeResize="0"/>
          <p:nvPr/>
        </p:nvPicPr>
        <p:blipFill>
          <a:blip r:embed="rId5">
            <a:alphaModFix/>
          </a:blip>
          <a:stretch>
            <a:fillRect/>
          </a:stretch>
        </p:blipFill>
        <p:spPr>
          <a:xfrm>
            <a:off x="90575" y="4747013"/>
            <a:ext cx="1071427" cy="299775"/>
          </a:xfrm>
          <a:prstGeom prst="rect">
            <a:avLst/>
          </a:prstGeom>
          <a:noFill/>
          <a:ln>
            <a:noFill/>
          </a:ln>
        </p:spPr>
      </p:pic>
      <p:sp>
        <p:nvSpPr>
          <p:cNvPr id="583" name="Google Shape;583;p43"/>
          <p:cNvSpPr txBox="1"/>
          <p:nvPr/>
        </p:nvSpPr>
        <p:spPr>
          <a:xfrm>
            <a:off x="7611300" y="4650600"/>
            <a:ext cx="1532700" cy="4926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sv-SE" sz="2000">
                <a:solidFill>
                  <a:schemeClr val="lt1"/>
                </a:solidFill>
                <a:latin typeface="Lexend Light"/>
                <a:ea typeface="Lexend Light"/>
                <a:cs typeface="Lexend Light"/>
                <a:sym typeface="Lexend Light"/>
              </a:rPr>
              <a:t>Fokus </a:t>
            </a:r>
            <a:endParaRPr sz="200"/>
          </a:p>
        </p:txBody>
      </p:sp>
      <p:grpSp>
        <p:nvGrpSpPr>
          <p:cNvPr id="584" name="Google Shape;584;p43"/>
          <p:cNvGrpSpPr/>
          <p:nvPr/>
        </p:nvGrpSpPr>
        <p:grpSpPr>
          <a:xfrm>
            <a:off x="0" y="4650300"/>
            <a:ext cx="9144000" cy="493200"/>
            <a:chOff x="0" y="4650300"/>
            <a:chExt cx="9144000" cy="493200"/>
          </a:xfrm>
        </p:grpSpPr>
        <p:sp>
          <p:nvSpPr>
            <p:cNvPr id="585" name="Google Shape;585;p43"/>
            <p:cNvSpPr/>
            <p:nvPr/>
          </p:nvSpPr>
          <p:spPr>
            <a:xfrm>
              <a:off x="0" y="4650300"/>
              <a:ext cx="9144000" cy="493200"/>
            </a:xfrm>
            <a:prstGeom prst="rect">
              <a:avLst/>
            </a:prstGeom>
            <a:solidFill>
              <a:srgbClr val="4A4E9B"/>
            </a:solidFill>
            <a:ln w="9525" cap="flat" cmpd="sng">
              <a:solidFill>
                <a:srgbClr val="4A4E9B"/>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pic>
          <p:nvPicPr>
            <p:cNvPr id="586" name="Google Shape;586;p43" title="AVM_NY_logo_ vit Liggande.png"/>
            <p:cNvPicPr preferRelativeResize="0"/>
            <p:nvPr/>
          </p:nvPicPr>
          <p:blipFill>
            <a:blip r:embed="rId5">
              <a:alphaModFix/>
            </a:blip>
            <a:stretch>
              <a:fillRect/>
            </a:stretch>
          </p:blipFill>
          <p:spPr>
            <a:xfrm>
              <a:off x="7946750" y="4747000"/>
              <a:ext cx="1071427" cy="299775"/>
            </a:xfrm>
            <a:prstGeom prst="rect">
              <a:avLst/>
            </a:prstGeom>
            <a:noFill/>
            <a:ln>
              <a:noFill/>
            </a:ln>
          </p:spPr>
        </p:pic>
      </p:grpSp>
      <p:sp>
        <p:nvSpPr>
          <p:cNvPr id="587" name="Google Shape;587;p43"/>
          <p:cNvSpPr txBox="1"/>
          <p:nvPr/>
        </p:nvSpPr>
        <p:spPr>
          <a:xfrm>
            <a:off x="0" y="4650300"/>
            <a:ext cx="15327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sv-SE" sz="2000">
                <a:solidFill>
                  <a:schemeClr val="lt1"/>
                </a:solidFill>
                <a:latin typeface="Lexend Light"/>
                <a:ea typeface="Lexend Light"/>
                <a:cs typeface="Lexend Light"/>
                <a:sym typeface="Lexend Light"/>
              </a:rPr>
              <a:t>Fokus </a:t>
            </a:r>
            <a:endParaRPr sz="200"/>
          </a:p>
        </p:txBody>
      </p:sp>
      <p:sp>
        <p:nvSpPr>
          <p:cNvPr id="588" name="Google Shape;588;p43"/>
          <p:cNvSpPr txBox="1"/>
          <p:nvPr/>
        </p:nvSpPr>
        <p:spPr>
          <a:xfrm>
            <a:off x="-15000" y="4242700"/>
            <a:ext cx="5188500" cy="354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sv-SE" sz="1100">
                <a:solidFill>
                  <a:schemeClr val="dk1"/>
                </a:solidFill>
                <a:latin typeface="Lexend"/>
                <a:ea typeface="Lexend"/>
                <a:cs typeface="Lexend"/>
                <a:sym typeface="Lexend"/>
              </a:rPr>
              <a:t>Filmklipp: 1 min 30 sek</a:t>
            </a:r>
            <a:endParaRPr sz="1100">
              <a:solidFill>
                <a:schemeClr val="dk1"/>
              </a:solidFill>
              <a:latin typeface="Lexend"/>
              <a:ea typeface="Lexend"/>
              <a:cs typeface="Lexend"/>
              <a:sym typeface="Lexend"/>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592"/>
        <p:cNvGrpSpPr/>
        <p:nvPr/>
      </p:nvGrpSpPr>
      <p:grpSpPr>
        <a:xfrm>
          <a:off x="0" y="0"/>
          <a:ext cx="0" cy="0"/>
          <a:chOff x="0" y="0"/>
          <a:chExt cx="0" cy="0"/>
        </a:xfrm>
      </p:grpSpPr>
      <p:sp>
        <p:nvSpPr>
          <p:cNvPr id="593" name="Google Shape;593;p44"/>
          <p:cNvSpPr txBox="1"/>
          <p:nvPr/>
        </p:nvSpPr>
        <p:spPr>
          <a:xfrm>
            <a:off x="7611300" y="4650600"/>
            <a:ext cx="1532700" cy="4926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sv-SE" sz="2000">
                <a:solidFill>
                  <a:schemeClr val="lt1"/>
                </a:solidFill>
                <a:latin typeface="Lexend Light"/>
                <a:ea typeface="Lexend Light"/>
                <a:cs typeface="Lexend Light"/>
                <a:sym typeface="Lexend Light"/>
              </a:rPr>
              <a:t>Fokus </a:t>
            </a:r>
            <a:endParaRPr sz="200"/>
          </a:p>
        </p:txBody>
      </p:sp>
      <p:sp>
        <p:nvSpPr>
          <p:cNvPr id="594" name="Google Shape;594;p44"/>
          <p:cNvSpPr txBox="1">
            <a:spLocks noGrp="1"/>
          </p:cNvSpPr>
          <p:nvPr>
            <p:ph type="title"/>
          </p:nvPr>
        </p:nvSpPr>
        <p:spPr>
          <a:xfrm>
            <a:off x="497450" y="250450"/>
            <a:ext cx="3151200" cy="8574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sv-SE" sz="3600">
                <a:solidFill>
                  <a:schemeClr val="lt1"/>
                </a:solidFill>
                <a:latin typeface="Lexend Light"/>
                <a:ea typeface="Lexend Light"/>
                <a:cs typeface="Lexend Light"/>
                <a:sym typeface="Lexend Light"/>
              </a:rPr>
              <a:t>Distraktioner</a:t>
            </a:r>
            <a:endParaRPr sz="3600">
              <a:solidFill>
                <a:schemeClr val="lt1"/>
              </a:solidFill>
              <a:latin typeface="Lexend Light"/>
              <a:ea typeface="Lexend Light"/>
              <a:cs typeface="Lexend Light"/>
              <a:sym typeface="Lexend Light"/>
            </a:endParaRPr>
          </a:p>
        </p:txBody>
      </p:sp>
      <p:sp>
        <p:nvSpPr>
          <p:cNvPr id="595" name="Google Shape;595;p44"/>
          <p:cNvSpPr/>
          <p:nvPr/>
        </p:nvSpPr>
        <p:spPr>
          <a:xfrm rot="282">
            <a:off x="497450" y="250750"/>
            <a:ext cx="7318800" cy="806100"/>
          </a:xfrm>
          <a:prstGeom prst="round2DiagRect">
            <a:avLst>
              <a:gd name="adj1" fmla="val 49117"/>
              <a:gd name="adj2" fmla="val 0"/>
            </a:avLst>
          </a:prstGeom>
          <a:solidFill>
            <a:srgbClr val="4A4E9B"/>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sv-SE" sz="2800" dirty="0">
                <a:solidFill>
                  <a:schemeClr val="lt1"/>
                </a:solidFill>
                <a:latin typeface="Lexend Light"/>
                <a:ea typeface="Lexend Light"/>
                <a:cs typeface="Lexend Light"/>
                <a:sym typeface="Lexend Light"/>
              </a:rPr>
              <a:t>Fokusljud - </a:t>
            </a:r>
            <a:r>
              <a:rPr lang="sv-SE" sz="2800" dirty="0" err="1">
                <a:solidFill>
                  <a:schemeClr val="lt1"/>
                </a:solidFill>
                <a:latin typeface="Lexend Light"/>
                <a:ea typeface="Lexend Light"/>
                <a:cs typeface="Lexend Light"/>
                <a:sym typeface="Lexend Light"/>
              </a:rPr>
              <a:t>appar</a:t>
            </a:r>
            <a:r>
              <a:rPr lang="sv-SE" sz="2800" dirty="0">
                <a:solidFill>
                  <a:schemeClr val="lt1"/>
                </a:solidFill>
                <a:latin typeface="Lexend Light"/>
                <a:ea typeface="Lexend Light"/>
                <a:cs typeface="Lexend Light"/>
                <a:sym typeface="Lexend Light"/>
              </a:rPr>
              <a:t> och webbresurser</a:t>
            </a:r>
            <a:endParaRPr sz="2800" dirty="0">
              <a:solidFill>
                <a:schemeClr val="lt1"/>
              </a:solidFill>
              <a:latin typeface="Lexend Light"/>
              <a:ea typeface="Lexend Light"/>
              <a:cs typeface="Lexend Light"/>
              <a:sym typeface="Lexend Light"/>
            </a:endParaRPr>
          </a:p>
        </p:txBody>
      </p:sp>
      <p:grpSp>
        <p:nvGrpSpPr>
          <p:cNvPr id="596" name="Google Shape;596;p44"/>
          <p:cNvGrpSpPr/>
          <p:nvPr/>
        </p:nvGrpSpPr>
        <p:grpSpPr>
          <a:xfrm>
            <a:off x="468075" y="1351788"/>
            <a:ext cx="4413692" cy="1137000"/>
            <a:chOff x="473100" y="1140200"/>
            <a:chExt cx="4413692" cy="1137000"/>
          </a:xfrm>
        </p:grpSpPr>
        <p:sp>
          <p:nvSpPr>
            <p:cNvPr id="597" name="Google Shape;597;p44"/>
            <p:cNvSpPr/>
            <p:nvPr/>
          </p:nvSpPr>
          <p:spPr>
            <a:xfrm>
              <a:off x="473100" y="1140200"/>
              <a:ext cx="4267800" cy="1137000"/>
            </a:xfrm>
            <a:prstGeom prst="round2DiagRect">
              <a:avLst>
                <a:gd name="adj1" fmla="val 16667"/>
                <a:gd name="adj2" fmla="val 0"/>
              </a:avLst>
            </a:prstGeom>
            <a:solidFill>
              <a:srgbClr val="5CE5B4"/>
            </a:solidFill>
            <a:ln w="9525" cap="flat" cmpd="sng">
              <a:solidFill>
                <a:schemeClr val="dk2"/>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lnSpc>
                  <a:spcPct val="115000"/>
                </a:lnSpc>
                <a:spcBef>
                  <a:spcPts val="1200"/>
                </a:spcBef>
                <a:spcAft>
                  <a:spcPts val="1200"/>
                </a:spcAft>
                <a:buNone/>
              </a:pPr>
              <a:endParaRPr sz="800">
                <a:solidFill>
                  <a:schemeClr val="lt1"/>
                </a:solidFill>
                <a:latin typeface="Lexend Light"/>
                <a:ea typeface="Lexend Light"/>
                <a:cs typeface="Lexend Light"/>
                <a:sym typeface="Lexend Light"/>
              </a:endParaRPr>
            </a:p>
          </p:txBody>
        </p:sp>
        <p:grpSp>
          <p:nvGrpSpPr>
            <p:cNvPr id="598" name="Google Shape;598;p44"/>
            <p:cNvGrpSpPr/>
            <p:nvPr/>
          </p:nvGrpSpPr>
          <p:grpSpPr>
            <a:xfrm>
              <a:off x="497451" y="1159160"/>
              <a:ext cx="4389341" cy="1114167"/>
              <a:chOff x="497450" y="1079321"/>
              <a:chExt cx="4496815" cy="1197900"/>
            </a:xfrm>
          </p:grpSpPr>
          <p:pic>
            <p:nvPicPr>
              <p:cNvPr id="599" name="Google Shape;599;p44"/>
              <p:cNvPicPr preferRelativeResize="0"/>
              <p:nvPr/>
            </p:nvPicPr>
            <p:blipFill>
              <a:blip r:embed="rId3">
                <a:alphaModFix/>
              </a:blip>
              <a:stretch>
                <a:fillRect/>
              </a:stretch>
            </p:blipFill>
            <p:spPr>
              <a:xfrm>
                <a:off x="497450" y="1390816"/>
                <a:ext cx="589625" cy="589625"/>
              </a:xfrm>
              <a:prstGeom prst="rect">
                <a:avLst/>
              </a:prstGeom>
              <a:noFill/>
              <a:ln>
                <a:noFill/>
              </a:ln>
            </p:spPr>
          </p:pic>
          <p:sp>
            <p:nvSpPr>
              <p:cNvPr id="600" name="Google Shape;600;p44"/>
              <p:cNvSpPr txBox="1"/>
              <p:nvPr/>
            </p:nvSpPr>
            <p:spPr>
              <a:xfrm>
                <a:off x="1087065" y="1079321"/>
                <a:ext cx="3907200" cy="11979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1200"/>
                  </a:spcBef>
                  <a:spcAft>
                    <a:spcPts val="1200"/>
                  </a:spcAft>
                  <a:buClr>
                    <a:schemeClr val="dk1"/>
                  </a:buClr>
                  <a:buSzPts val="1100"/>
                  <a:buFont typeface="Arial"/>
                  <a:buNone/>
                </a:pPr>
                <a:r>
                  <a:rPr lang="sv-SE" sz="1100" b="1">
                    <a:solidFill>
                      <a:srgbClr val="E13288"/>
                    </a:solidFill>
                    <a:latin typeface="Lexend"/>
                    <a:ea typeface="Lexend"/>
                    <a:cs typeface="Lexend"/>
                    <a:sym typeface="Lexend"/>
                  </a:rPr>
                  <a:t>Noisli </a:t>
                </a:r>
                <a:r>
                  <a:rPr lang="sv-SE" sz="1100">
                    <a:solidFill>
                      <a:schemeClr val="dk1"/>
                    </a:solidFill>
                    <a:latin typeface="Lexend Light"/>
                    <a:ea typeface="Lexend Light"/>
                    <a:cs typeface="Lexend Light"/>
                    <a:sym typeface="Lexend Light"/>
                  </a:rPr>
                  <a:t>erbjuder en mängd olika ljud, som vitt brus, regn, åska och fågelkvitter. Finns som app och webbresurs.</a:t>
                </a:r>
                <a:endParaRPr sz="3500">
                  <a:solidFill>
                    <a:schemeClr val="dk1"/>
                  </a:solidFill>
                  <a:latin typeface="Calibri"/>
                  <a:ea typeface="Calibri"/>
                  <a:cs typeface="Calibri"/>
                  <a:sym typeface="Calibri"/>
                </a:endParaRPr>
              </a:p>
            </p:txBody>
          </p:sp>
        </p:grpSp>
      </p:grpSp>
      <p:grpSp>
        <p:nvGrpSpPr>
          <p:cNvPr id="601" name="Google Shape;601;p44"/>
          <p:cNvGrpSpPr/>
          <p:nvPr/>
        </p:nvGrpSpPr>
        <p:grpSpPr>
          <a:xfrm>
            <a:off x="4735875" y="2610313"/>
            <a:ext cx="4267775" cy="1137000"/>
            <a:chOff x="4740900" y="2398725"/>
            <a:chExt cx="4267775" cy="1137000"/>
          </a:xfrm>
        </p:grpSpPr>
        <p:sp>
          <p:nvSpPr>
            <p:cNvPr id="602" name="Google Shape;602;p44"/>
            <p:cNvSpPr/>
            <p:nvPr/>
          </p:nvSpPr>
          <p:spPr>
            <a:xfrm>
              <a:off x="4766075" y="2398725"/>
              <a:ext cx="4242600" cy="1137000"/>
            </a:xfrm>
            <a:prstGeom prst="round2DiagRect">
              <a:avLst>
                <a:gd name="adj1" fmla="val 16667"/>
                <a:gd name="adj2" fmla="val 0"/>
              </a:avLst>
            </a:prstGeom>
            <a:solidFill>
              <a:srgbClr val="393538"/>
            </a:solidFill>
            <a:ln w="9525" cap="flat" cmpd="sng">
              <a:solidFill>
                <a:schemeClr val="dk2"/>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603" name="Google Shape;603;p44"/>
            <p:cNvSpPr txBox="1"/>
            <p:nvPr/>
          </p:nvSpPr>
          <p:spPr>
            <a:xfrm>
              <a:off x="5379875" y="2414325"/>
              <a:ext cx="3628800" cy="11127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1200"/>
                </a:spcBef>
                <a:spcAft>
                  <a:spcPts val="1200"/>
                </a:spcAft>
                <a:buClr>
                  <a:schemeClr val="dk1"/>
                </a:buClr>
                <a:buSzPts val="1100"/>
                <a:buFont typeface="Arial"/>
                <a:buNone/>
              </a:pPr>
              <a:r>
                <a:rPr lang="sv-SE" sz="1100" b="1">
                  <a:solidFill>
                    <a:srgbClr val="E13288"/>
                  </a:solidFill>
                  <a:latin typeface="Lexend"/>
                  <a:ea typeface="Lexend"/>
                  <a:cs typeface="Lexend"/>
                  <a:sym typeface="Lexend"/>
                </a:rPr>
                <a:t>A Soft Murmur </a:t>
              </a:r>
              <a:r>
                <a:rPr lang="sv-SE" sz="1100">
                  <a:solidFill>
                    <a:schemeClr val="lt1"/>
                  </a:solidFill>
                  <a:latin typeface="Lexend Light"/>
                  <a:ea typeface="Lexend Light"/>
                  <a:cs typeface="Lexend Light"/>
                  <a:sym typeface="Lexend Light"/>
                </a:rPr>
                <a:t>låter dig kombinera olika ljud, som vågor, regn, åska, fåglar och eld, för att skapa en avslappnande ljudmiljö. </a:t>
              </a:r>
              <a:endParaRPr sz="3500">
                <a:solidFill>
                  <a:schemeClr val="dk1"/>
                </a:solidFill>
                <a:latin typeface="Calibri"/>
                <a:ea typeface="Calibri"/>
                <a:cs typeface="Calibri"/>
                <a:sym typeface="Calibri"/>
              </a:endParaRPr>
            </a:p>
          </p:txBody>
        </p:sp>
        <p:pic>
          <p:nvPicPr>
            <p:cNvPr id="604" name="Google Shape;604;p44"/>
            <p:cNvPicPr preferRelativeResize="0"/>
            <p:nvPr/>
          </p:nvPicPr>
          <p:blipFill>
            <a:blip r:embed="rId4">
              <a:alphaModFix/>
            </a:blip>
            <a:stretch>
              <a:fillRect/>
            </a:stretch>
          </p:blipFill>
          <p:spPr>
            <a:xfrm>
              <a:off x="4740900" y="2566610"/>
              <a:ext cx="788675" cy="788675"/>
            </a:xfrm>
            <a:prstGeom prst="rect">
              <a:avLst/>
            </a:prstGeom>
            <a:noFill/>
            <a:ln>
              <a:noFill/>
            </a:ln>
            <a:effectLst>
              <a:outerShdw blurRad="57150" dist="19050" dir="5400000" algn="bl" rotWithShape="0">
                <a:srgbClr val="000000">
                  <a:alpha val="50000"/>
                </a:srgbClr>
              </a:outerShdw>
            </a:effectLst>
          </p:spPr>
        </p:pic>
      </p:grpSp>
      <p:grpSp>
        <p:nvGrpSpPr>
          <p:cNvPr id="605" name="Google Shape;605;p44"/>
          <p:cNvGrpSpPr/>
          <p:nvPr/>
        </p:nvGrpSpPr>
        <p:grpSpPr>
          <a:xfrm>
            <a:off x="468075" y="2610313"/>
            <a:ext cx="4242600" cy="1181400"/>
            <a:chOff x="473100" y="2398725"/>
            <a:chExt cx="4242600" cy="1181400"/>
          </a:xfrm>
        </p:grpSpPr>
        <p:sp>
          <p:nvSpPr>
            <p:cNvPr id="606" name="Google Shape;606;p44"/>
            <p:cNvSpPr/>
            <p:nvPr/>
          </p:nvSpPr>
          <p:spPr>
            <a:xfrm>
              <a:off x="473100" y="2398725"/>
              <a:ext cx="4242600" cy="1181400"/>
            </a:xfrm>
            <a:prstGeom prst="round2DiagRect">
              <a:avLst>
                <a:gd name="adj1" fmla="val 16667"/>
                <a:gd name="adj2" fmla="val 0"/>
              </a:avLst>
            </a:prstGeom>
            <a:solidFill>
              <a:srgbClr val="F6F6F6"/>
            </a:solidFill>
            <a:ln w="9525" cap="flat" cmpd="sng">
              <a:solidFill>
                <a:schemeClr val="dk2"/>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pic>
          <p:nvPicPr>
            <p:cNvPr id="607" name="Google Shape;607;p44"/>
            <p:cNvPicPr preferRelativeResize="0"/>
            <p:nvPr/>
          </p:nvPicPr>
          <p:blipFill>
            <a:blip r:embed="rId5">
              <a:alphaModFix/>
            </a:blip>
            <a:stretch>
              <a:fillRect/>
            </a:stretch>
          </p:blipFill>
          <p:spPr>
            <a:xfrm>
              <a:off x="548525" y="2690700"/>
              <a:ext cx="685850" cy="685850"/>
            </a:xfrm>
            <a:prstGeom prst="rect">
              <a:avLst/>
            </a:prstGeom>
            <a:noFill/>
            <a:ln>
              <a:noFill/>
            </a:ln>
            <a:effectLst>
              <a:outerShdw blurRad="57150" dist="19050" dir="5400000" algn="bl" rotWithShape="0">
                <a:srgbClr val="000000">
                  <a:alpha val="50000"/>
                </a:srgbClr>
              </a:outerShdw>
            </a:effectLst>
          </p:spPr>
        </p:pic>
        <p:sp>
          <p:nvSpPr>
            <p:cNvPr id="608" name="Google Shape;608;p44"/>
            <p:cNvSpPr txBox="1"/>
            <p:nvPr/>
          </p:nvSpPr>
          <p:spPr>
            <a:xfrm>
              <a:off x="1328625" y="2466096"/>
              <a:ext cx="3366900" cy="9234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1100"/>
                <a:buFont typeface="Arial"/>
                <a:buNone/>
              </a:pPr>
              <a:endParaRPr sz="800" b="1">
                <a:solidFill>
                  <a:srgbClr val="E13288"/>
                </a:solidFill>
                <a:latin typeface="Lexend"/>
                <a:ea typeface="Lexend"/>
                <a:cs typeface="Lexend"/>
                <a:sym typeface="Lexend"/>
              </a:endParaRPr>
            </a:p>
            <a:p>
              <a:pPr marL="0" lvl="0" indent="0" algn="l" rtl="0">
                <a:spcBef>
                  <a:spcPts val="0"/>
                </a:spcBef>
                <a:spcAft>
                  <a:spcPts val="0"/>
                </a:spcAft>
                <a:buClr>
                  <a:schemeClr val="dk1"/>
                </a:buClr>
                <a:buSzPts val="1100"/>
                <a:buFont typeface="Arial"/>
                <a:buNone/>
              </a:pPr>
              <a:r>
                <a:rPr lang="sv-SE" sz="1100" b="1">
                  <a:solidFill>
                    <a:srgbClr val="E13288"/>
                  </a:solidFill>
                  <a:latin typeface="Lexend"/>
                  <a:ea typeface="Lexend"/>
                  <a:cs typeface="Lexend"/>
                  <a:sym typeface="Lexend"/>
                </a:rPr>
                <a:t>myNoise </a:t>
              </a:r>
              <a:r>
                <a:rPr lang="sv-SE" sz="1100">
                  <a:solidFill>
                    <a:schemeClr val="dk1"/>
                  </a:solidFill>
                  <a:latin typeface="Lexend Light"/>
                  <a:ea typeface="Lexend Light"/>
                  <a:cs typeface="Lexend Light"/>
                  <a:sym typeface="Lexend Light"/>
                </a:rPr>
                <a:t>erbjuder ett stort urval av olika brus, från klassiskt vitt brus till natur- och omgivningsljud. </a:t>
              </a:r>
              <a:endParaRPr sz="1100">
                <a:solidFill>
                  <a:schemeClr val="dk1"/>
                </a:solidFill>
                <a:latin typeface="Lexend Light"/>
                <a:ea typeface="Lexend Light"/>
                <a:cs typeface="Lexend Light"/>
                <a:sym typeface="Lexend Light"/>
              </a:endParaRPr>
            </a:p>
            <a:p>
              <a:pPr marL="0" lvl="0" indent="0" algn="l" rtl="0">
                <a:spcBef>
                  <a:spcPts val="0"/>
                </a:spcBef>
                <a:spcAft>
                  <a:spcPts val="0"/>
                </a:spcAft>
                <a:buClr>
                  <a:schemeClr val="dk1"/>
                </a:buClr>
                <a:buSzPts val="1100"/>
                <a:buFont typeface="Arial"/>
                <a:buNone/>
              </a:pPr>
              <a:endParaRPr sz="800">
                <a:solidFill>
                  <a:schemeClr val="dk1"/>
                </a:solidFill>
                <a:latin typeface="Lexend Light"/>
                <a:ea typeface="Lexend Light"/>
                <a:cs typeface="Lexend Light"/>
                <a:sym typeface="Lexend Light"/>
              </a:endParaRPr>
            </a:p>
          </p:txBody>
        </p:sp>
      </p:grpSp>
      <p:grpSp>
        <p:nvGrpSpPr>
          <p:cNvPr id="609" name="Google Shape;609;p44"/>
          <p:cNvGrpSpPr/>
          <p:nvPr/>
        </p:nvGrpSpPr>
        <p:grpSpPr>
          <a:xfrm>
            <a:off x="0" y="4650300"/>
            <a:ext cx="9144000" cy="493200"/>
            <a:chOff x="0" y="4650300"/>
            <a:chExt cx="9144000" cy="493200"/>
          </a:xfrm>
        </p:grpSpPr>
        <p:sp>
          <p:nvSpPr>
            <p:cNvPr id="610" name="Google Shape;610;p44"/>
            <p:cNvSpPr/>
            <p:nvPr/>
          </p:nvSpPr>
          <p:spPr>
            <a:xfrm>
              <a:off x="0" y="4650300"/>
              <a:ext cx="9144000" cy="493200"/>
            </a:xfrm>
            <a:prstGeom prst="rect">
              <a:avLst/>
            </a:prstGeom>
            <a:solidFill>
              <a:srgbClr val="4A4E9B"/>
            </a:solidFill>
            <a:ln w="9525" cap="flat" cmpd="sng">
              <a:solidFill>
                <a:srgbClr val="4A4E9B"/>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pic>
          <p:nvPicPr>
            <p:cNvPr id="611" name="Google Shape;611;p44" title="AVM_NY_logo_ vit Liggande.png"/>
            <p:cNvPicPr preferRelativeResize="0"/>
            <p:nvPr/>
          </p:nvPicPr>
          <p:blipFill>
            <a:blip r:embed="rId6">
              <a:alphaModFix/>
            </a:blip>
            <a:stretch>
              <a:fillRect/>
            </a:stretch>
          </p:blipFill>
          <p:spPr>
            <a:xfrm>
              <a:off x="7946750" y="4747000"/>
              <a:ext cx="1071427" cy="299775"/>
            </a:xfrm>
            <a:prstGeom prst="rect">
              <a:avLst/>
            </a:prstGeom>
            <a:noFill/>
            <a:ln>
              <a:noFill/>
            </a:ln>
          </p:spPr>
        </p:pic>
      </p:grpSp>
      <p:sp>
        <p:nvSpPr>
          <p:cNvPr id="612" name="Google Shape;612;p44"/>
          <p:cNvSpPr txBox="1"/>
          <p:nvPr/>
        </p:nvSpPr>
        <p:spPr>
          <a:xfrm>
            <a:off x="0" y="4650300"/>
            <a:ext cx="15327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sv-SE" sz="2000">
                <a:solidFill>
                  <a:schemeClr val="lt1"/>
                </a:solidFill>
                <a:latin typeface="Lexend Light"/>
                <a:ea typeface="Lexend Light"/>
                <a:cs typeface="Lexend Light"/>
                <a:sym typeface="Lexend Light"/>
              </a:rPr>
              <a:t>Fokus </a:t>
            </a:r>
            <a:endParaRPr sz="200"/>
          </a:p>
        </p:txBody>
      </p:sp>
      <p:grpSp>
        <p:nvGrpSpPr>
          <p:cNvPr id="613" name="Google Shape;613;p44"/>
          <p:cNvGrpSpPr/>
          <p:nvPr/>
        </p:nvGrpSpPr>
        <p:grpSpPr>
          <a:xfrm>
            <a:off x="4815423" y="1359344"/>
            <a:ext cx="4242527" cy="1136951"/>
            <a:chOff x="4815423" y="1359344"/>
            <a:chExt cx="4242527" cy="1136951"/>
          </a:xfrm>
        </p:grpSpPr>
        <p:sp>
          <p:nvSpPr>
            <p:cNvPr id="614" name="Google Shape;614;p44"/>
            <p:cNvSpPr/>
            <p:nvPr/>
          </p:nvSpPr>
          <p:spPr>
            <a:xfrm>
              <a:off x="4815423" y="1359344"/>
              <a:ext cx="4174850" cy="1136951"/>
            </a:xfrm>
            <a:prstGeom prst="round2DiagRect">
              <a:avLst>
                <a:gd name="adj1" fmla="val 16667"/>
                <a:gd name="adj2" fmla="val 0"/>
              </a:avLst>
            </a:prstGeom>
            <a:solidFill>
              <a:srgbClr val="F6F6F6"/>
            </a:solidFill>
            <a:ln w="9525" cap="flat" cmpd="sng">
              <a:solidFill>
                <a:schemeClr val="dk2"/>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615" name="Google Shape;615;p44"/>
            <p:cNvSpPr txBox="1"/>
            <p:nvPr/>
          </p:nvSpPr>
          <p:spPr>
            <a:xfrm>
              <a:off x="6071450" y="1390450"/>
              <a:ext cx="2986500" cy="11025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1100"/>
                <a:buFont typeface="Arial"/>
                <a:buNone/>
              </a:pPr>
              <a:r>
                <a:rPr lang="sv-SE" sz="1100" b="1">
                  <a:solidFill>
                    <a:srgbClr val="E13288"/>
                  </a:solidFill>
                  <a:latin typeface="Lexend"/>
                  <a:ea typeface="Lexend"/>
                  <a:cs typeface="Lexend"/>
                  <a:sym typeface="Lexend"/>
                </a:rPr>
                <a:t>YouTube </a:t>
              </a:r>
              <a:r>
                <a:rPr lang="sv-SE" sz="1100">
                  <a:solidFill>
                    <a:schemeClr val="dk1"/>
                  </a:solidFill>
                  <a:latin typeface="Lexend Light"/>
                  <a:ea typeface="Lexend Light"/>
                  <a:cs typeface="Lexend Light"/>
                  <a:sym typeface="Lexend Light"/>
                </a:rPr>
                <a:t>finns spellistor och videor med vitt brus, regnljud, vindljud.</a:t>
              </a:r>
              <a:endParaRPr sz="1100">
                <a:solidFill>
                  <a:schemeClr val="dk1"/>
                </a:solidFill>
                <a:latin typeface="Lexend Light"/>
                <a:ea typeface="Lexend Light"/>
                <a:cs typeface="Lexend Light"/>
                <a:sym typeface="Lexend Light"/>
              </a:endParaRPr>
            </a:p>
            <a:p>
              <a:pPr marL="0" lvl="0" indent="0" algn="l" rtl="0">
                <a:spcBef>
                  <a:spcPts val="0"/>
                </a:spcBef>
                <a:spcAft>
                  <a:spcPts val="0"/>
                </a:spcAft>
                <a:buClr>
                  <a:schemeClr val="dk1"/>
                </a:buClr>
                <a:buSzPts val="1100"/>
                <a:buFont typeface="Arial"/>
                <a:buNone/>
              </a:pPr>
              <a:br>
                <a:rPr lang="sv-SE" sz="1100">
                  <a:solidFill>
                    <a:schemeClr val="dk1"/>
                  </a:solidFill>
                  <a:latin typeface="Lexend Light"/>
                  <a:ea typeface="Lexend Light"/>
                  <a:cs typeface="Lexend Light"/>
                  <a:sym typeface="Lexend Light"/>
                </a:rPr>
              </a:br>
              <a:r>
                <a:rPr lang="sv-SE" sz="1100">
                  <a:solidFill>
                    <a:schemeClr val="dk1"/>
                  </a:solidFill>
                  <a:latin typeface="Lexend Light"/>
                  <a:ea typeface="Lexend Light"/>
                  <a:cs typeface="Lexend Light"/>
                  <a:sym typeface="Lexend Light"/>
                </a:rPr>
                <a:t>Sök på "white noise," "study sounds" eller "ambient sounds".</a:t>
              </a:r>
              <a:endParaRPr sz="1100">
                <a:solidFill>
                  <a:schemeClr val="dk1"/>
                </a:solidFill>
                <a:latin typeface="Lexend Light"/>
                <a:ea typeface="Lexend Light"/>
                <a:cs typeface="Lexend Light"/>
                <a:sym typeface="Lexend Light"/>
              </a:endParaRPr>
            </a:p>
          </p:txBody>
        </p:sp>
        <p:pic>
          <p:nvPicPr>
            <p:cNvPr id="616" name="Google Shape;616;p44"/>
            <p:cNvPicPr preferRelativeResize="0"/>
            <p:nvPr/>
          </p:nvPicPr>
          <p:blipFill rotWithShape="1">
            <a:blip r:embed="rId7">
              <a:alphaModFix/>
            </a:blip>
            <a:srcRect l="7511" t="31393" r="6835" b="31389"/>
            <a:stretch/>
          </p:blipFill>
          <p:spPr>
            <a:xfrm>
              <a:off x="4881775" y="1748175"/>
              <a:ext cx="1189675" cy="271925"/>
            </a:xfrm>
            <a:prstGeom prst="rect">
              <a:avLst/>
            </a:prstGeom>
            <a:noFill/>
            <a:ln>
              <a:noFill/>
            </a:ln>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96"/>
                                        </p:tgtEl>
                                        <p:attrNameLst>
                                          <p:attrName>style.visibility</p:attrName>
                                        </p:attrNameLst>
                                      </p:cBhvr>
                                      <p:to>
                                        <p:strVal val="visible"/>
                                      </p:to>
                                    </p:set>
                                    <p:animEffect transition="in" filter="fade">
                                      <p:cBhvr>
                                        <p:cTn id="7" dur="1000"/>
                                        <p:tgtEl>
                                          <p:spTgt spid="596"/>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613"/>
                                        </p:tgtEl>
                                        <p:attrNameLst>
                                          <p:attrName>style.visibility</p:attrName>
                                        </p:attrNameLst>
                                      </p:cBhvr>
                                      <p:to>
                                        <p:strVal val="visible"/>
                                      </p:to>
                                    </p:set>
                                    <p:animEffect transition="in" filter="fade">
                                      <p:cBhvr>
                                        <p:cTn id="11" dur="1000"/>
                                        <p:tgtEl>
                                          <p:spTgt spid="613"/>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605"/>
                                        </p:tgtEl>
                                        <p:attrNameLst>
                                          <p:attrName>style.visibility</p:attrName>
                                        </p:attrNameLst>
                                      </p:cBhvr>
                                      <p:to>
                                        <p:strVal val="visible"/>
                                      </p:to>
                                    </p:set>
                                    <p:animEffect transition="in" filter="fade">
                                      <p:cBhvr>
                                        <p:cTn id="15" dur="1"/>
                                        <p:tgtEl>
                                          <p:spTgt spid="605"/>
                                        </p:tgtEl>
                                      </p:cBhvr>
                                    </p:animEffect>
                                  </p:childTnLst>
                                </p:cTn>
                              </p:par>
                            </p:childTnLst>
                          </p:cTn>
                        </p:par>
                        <p:par>
                          <p:cTn id="16" fill="hold">
                            <p:stCondLst>
                              <p:cond delay="2000"/>
                            </p:stCondLst>
                            <p:childTnLst>
                              <p:par>
                                <p:cTn id="17" presetID="10" presetClass="entr" presetSubtype="0" fill="hold" nodeType="afterEffect">
                                  <p:stCondLst>
                                    <p:cond delay="0"/>
                                  </p:stCondLst>
                                  <p:childTnLst>
                                    <p:set>
                                      <p:cBhvr>
                                        <p:cTn id="18" dur="1" fill="hold">
                                          <p:stCondLst>
                                            <p:cond delay="0"/>
                                          </p:stCondLst>
                                        </p:cTn>
                                        <p:tgtEl>
                                          <p:spTgt spid="601"/>
                                        </p:tgtEl>
                                        <p:attrNameLst>
                                          <p:attrName>style.visibility</p:attrName>
                                        </p:attrNameLst>
                                      </p:cBhvr>
                                      <p:to>
                                        <p:strVal val="visible"/>
                                      </p:to>
                                    </p:set>
                                    <p:animEffect transition="in" filter="fade">
                                      <p:cBhvr>
                                        <p:cTn id="19" dur="1000"/>
                                        <p:tgtEl>
                                          <p:spTgt spid="6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620"/>
        <p:cNvGrpSpPr/>
        <p:nvPr/>
      </p:nvGrpSpPr>
      <p:grpSpPr>
        <a:xfrm>
          <a:off x="0" y="0"/>
          <a:ext cx="0" cy="0"/>
          <a:chOff x="0" y="0"/>
          <a:chExt cx="0" cy="0"/>
        </a:xfrm>
      </p:grpSpPr>
      <p:sp>
        <p:nvSpPr>
          <p:cNvPr id="621" name="Google Shape;621;p45"/>
          <p:cNvSpPr/>
          <p:nvPr/>
        </p:nvSpPr>
        <p:spPr>
          <a:xfrm rot="320">
            <a:off x="-583025" y="300"/>
            <a:ext cx="6444900" cy="798000"/>
          </a:xfrm>
          <a:prstGeom prst="round2DiagRect">
            <a:avLst>
              <a:gd name="adj1" fmla="val 49117"/>
              <a:gd name="adj2" fmla="val 0"/>
            </a:avLst>
          </a:prstGeom>
          <a:solidFill>
            <a:srgbClr val="4A4E9B"/>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622" name="Google Shape;622;p45"/>
          <p:cNvSpPr txBox="1">
            <a:spLocks noGrp="1"/>
          </p:cNvSpPr>
          <p:nvPr>
            <p:ph type="title"/>
          </p:nvPr>
        </p:nvSpPr>
        <p:spPr>
          <a:xfrm>
            <a:off x="80850" y="-29397"/>
            <a:ext cx="8229600" cy="8574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sv-SE" sz="3200">
                <a:solidFill>
                  <a:schemeClr val="lt1"/>
                </a:solidFill>
                <a:latin typeface="Lexend Light"/>
                <a:ea typeface="Lexend Light"/>
                <a:cs typeface="Lexend Light"/>
                <a:sym typeface="Lexend Light"/>
              </a:rPr>
              <a:t>Frågor</a:t>
            </a:r>
            <a:endParaRPr sz="3200">
              <a:solidFill>
                <a:schemeClr val="lt1"/>
              </a:solidFill>
              <a:latin typeface="Lexend Light"/>
              <a:ea typeface="Lexend Light"/>
              <a:cs typeface="Lexend Light"/>
              <a:sym typeface="Lexend Light"/>
            </a:endParaRPr>
          </a:p>
        </p:txBody>
      </p:sp>
      <p:sp>
        <p:nvSpPr>
          <p:cNvPr id="623" name="Google Shape;623;p45"/>
          <p:cNvSpPr txBox="1"/>
          <p:nvPr/>
        </p:nvSpPr>
        <p:spPr>
          <a:xfrm>
            <a:off x="7611300" y="4650600"/>
            <a:ext cx="1532700" cy="4926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sv-SE" sz="2000">
                <a:solidFill>
                  <a:schemeClr val="lt1"/>
                </a:solidFill>
                <a:latin typeface="Lexend Light"/>
                <a:ea typeface="Lexend Light"/>
                <a:cs typeface="Lexend Light"/>
                <a:sym typeface="Lexend Light"/>
              </a:rPr>
              <a:t>Fokus </a:t>
            </a:r>
            <a:endParaRPr sz="200"/>
          </a:p>
        </p:txBody>
      </p:sp>
      <p:grpSp>
        <p:nvGrpSpPr>
          <p:cNvPr id="624" name="Google Shape;624;p45"/>
          <p:cNvGrpSpPr/>
          <p:nvPr/>
        </p:nvGrpSpPr>
        <p:grpSpPr>
          <a:xfrm>
            <a:off x="0" y="4650300"/>
            <a:ext cx="9144000" cy="493200"/>
            <a:chOff x="0" y="4650300"/>
            <a:chExt cx="9144000" cy="493200"/>
          </a:xfrm>
        </p:grpSpPr>
        <p:sp>
          <p:nvSpPr>
            <p:cNvPr id="625" name="Google Shape;625;p45"/>
            <p:cNvSpPr/>
            <p:nvPr/>
          </p:nvSpPr>
          <p:spPr>
            <a:xfrm>
              <a:off x="0" y="4650300"/>
              <a:ext cx="9144000" cy="493200"/>
            </a:xfrm>
            <a:prstGeom prst="rect">
              <a:avLst/>
            </a:prstGeom>
            <a:solidFill>
              <a:srgbClr val="4A4E9B"/>
            </a:solidFill>
            <a:ln w="9525" cap="flat" cmpd="sng">
              <a:solidFill>
                <a:srgbClr val="4A4E9B"/>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pic>
          <p:nvPicPr>
            <p:cNvPr id="626" name="Google Shape;626;p45" title="AVM_NY_logo_ vit Liggande.png"/>
            <p:cNvPicPr preferRelativeResize="0"/>
            <p:nvPr/>
          </p:nvPicPr>
          <p:blipFill>
            <a:blip r:embed="rId3">
              <a:alphaModFix/>
            </a:blip>
            <a:stretch>
              <a:fillRect/>
            </a:stretch>
          </p:blipFill>
          <p:spPr>
            <a:xfrm>
              <a:off x="7946750" y="4747000"/>
              <a:ext cx="1071427" cy="299775"/>
            </a:xfrm>
            <a:prstGeom prst="rect">
              <a:avLst/>
            </a:prstGeom>
            <a:noFill/>
            <a:ln>
              <a:noFill/>
            </a:ln>
          </p:spPr>
        </p:pic>
      </p:grpSp>
      <p:sp>
        <p:nvSpPr>
          <p:cNvPr id="627" name="Google Shape;627;p45"/>
          <p:cNvSpPr txBox="1"/>
          <p:nvPr/>
        </p:nvSpPr>
        <p:spPr>
          <a:xfrm>
            <a:off x="0" y="4650300"/>
            <a:ext cx="15327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sv-SE" sz="2000">
                <a:solidFill>
                  <a:schemeClr val="lt1"/>
                </a:solidFill>
                <a:latin typeface="Lexend Light"/>
                <a:ea typeface="Lexend Light"/>
                <a:cs typeface="Lexend Light"/>
                <a:sym typeface="Lexend Light"/>
              </a:rPr>
              <a:t>Fokus </a:t>
            </a:r>
            <a:endParaRPr sz="200"/>
          </a:p>
        </p:txBody>
      </p:sp>
      <p:sp>
        <p:nvSpPr>
          <p:cNvPr id="628" name="Google Shape;628;p45"/>
          <p:cNvSpPr/>
          <p:nvPr/>
        </p:nvSpPr>
        <p:spPr>
          <a:xfrm rot="409">
            <a:off x="1939500" y="1281750"/>
            <a:ext cx="5038500" cy="2914800"/>
          </a:xfrm>
          <a:prstGeom prst="round2DiagRect">
            <a:avLst>
              <a:gd name="adj1" fmla="val 49117"/>
              <a:gd name="adj2" fmla="val 0"/>
            </a:avLst>
          </a:prstGeom>
          <a:solidFill>
            <a:srgbClr val="4A4E9B"/>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sv-SE">
                <a:solidFill>
                  <a:schemeClr val="lt1"/>
                </a:solidFill>
                <a:latin typeface="Lexend"/>
                <a:ea typeface="Lexend"/>
                <a:cs typeface="Lexend"/>
                <a:sym typeface="Lexend"/>
              </a:rPr>
              <a:t>Vilken skillnad tror ni att det skulle göra för ert lärande om ni kunde minimera distraktioner när ni pluggar?</a:t>
            </a:r>
            <a:endParaRPr>
              <a:solidFill>
                <a:schemeClr val="lt1"/>
              </a:solidFill>
              <a:latin typeface="Lexend"/>
              <a:ea typeface="Lexend"/>
              <a:cs typeface="Lexend"/>
              <a:sym typeface="Lexend"/>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632"/>
        <p:cNvGrpSpPr/>
        <p:nvPr/>
      </p:nvGrpSpPr>
      <p:grpSpPr>
        <a:xfrm>
          <a:off x="0" y="0"/>
          <a:ext cx="0" cy="0"/>
          <a:chOff x="0" y="0"/>
          <a:chExt cx="0" cy="0"/>
        </a:xfrm>
      </p:grpSpPr>
      <p:sp>
        <p:nvSpPr>
          <p:cNvPr id="633" name="Google Shape;633;p46"/>
          <p:cNvSpPr/>
          <p:nvPr/>
        </p:nvSpPr>
        <p:spPr>
          <a:xfrm rot="320">
            <a:off x="-583025" y="300"/>
            <a:ext cx="6444900" cy="798000"/>
          </a:xfrm>
          <a:prstGeom prst="round2DiagRect">
            <a:avLst>
              <a:gd name="adj1" fmla="val 49117"/>
              <a:gd name="adj2" fmla="val 0"/>
            </a:avLst>
          </a:prstGeom>
          <a:solidFill>
            <a:srgbClr val="4A4E9B"/>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634" name="Google Shape;634;p46"/>
          <p:cNvSpPr txBox="1">
            <a:spLocks noGrp="1"/>
          </p:cNvSpPr>
          <p:nvPr>
            <p:ph type="title"/>
          </p:nvPr>
        </p:nvSpPr>
        <p:spPr>
          <a:xfrm>
            <a:off x="80850" y="-29397"/>
            <a:ext cx="8229600" cy="8574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sv-SE" sz="3200">
                <a:solidFill>
                  <a:schemeClr val="lt1"/>
                </a:solidFill>
                <a:latin typeface="Lexend Light"/>
                <a:ea typeface="Lexend Light"/>
                <a:cs typeface="Lexend Light"/>
                <a:sym typeface="Lexend Light"/>
              </a:rPr>
              <a:t>Frågor</a:t>
            </a:r>
            <a:endParaRPr sz="3200">
              <a:solidFill>
                <a:schemeClr val="lt1"/>
              </a:solidFill>
              <a:latin typeface="Lexend Light"/>
              <a:ea typeface="Lexend Light"/>
              <a:cs typeface="Lexend Light"/>
              <a:sym typeface="Lexend Light"/>
            </a:endParaRPr>
          </a:p>
        </p:txBody>
      </p:sp>
      <p:sp>
        <p:nvSpPr>
          <p:cNvPr id="635" name="Google Shape;635;p46"/>
          <p:cNvSpPr txBox="1"/>
          <p:nvPr/>
        </p:nvSpPr>
        <p:spPr>
          <a:xfrm>
            <a:off x="7611300" y="4650600"/>
            <a:ext cx="1532700" cy="4926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sv-SE" sz="2000">
                <a:solidFill>
                  <a:schemeClr val="lt1"/>
                </a:solidFill>
                <a:latin typeface="Lexend Light"/>
                <a:ea typeface="Lexend Light"/>
                <a:cs typeface="Lexend Light"/>
                <a:sym typeface="Lexend Light"/>
              </a:rPr>
              <a:t>Fokus </a:t>
            </a:r>
            <a:endParaRPr sz="200"/>
          </a:p>
        </p:txBody>
      </p:sp>
      <p:grpSp>
        <p:nvGrpSpPr>
          <p:cNvPr id="636" name="Google Shape;636;p46"/>
          <p:cNvGrpSpPr/>
          <p:nvPr/>
        </p:nvGrpSpPr>
        <p:grpSpPr>
          <a:xfrm>
            <a:off x="0" y="4650300"/>
            <a:ext cx="9144000" cy="493200"/>
            <a:chOff x="0" y="4650300"/>
            <a:chExt cx="9144000" cy="493200"/>
          </a:xfrm>
        </p:grpSpPr>
        <p:sp>
          <p:nvSpPr>
            <p:cNvPr id="637" name="Google Shape;637;p46"/>
            <p:cNvSpPr/>
            <p:nvPr/>
          </p:nvSpPr>
          <p:spPr>
            <a:xfrm>
              <a:off x="0" y="4650300"/>
              <a:ext cx="9144000" cy="493200"/>
            </a:xfrm>
            <a:prstGeom prst="rect">
              <a:avLst/>
            </a:prstGeom>
            <a:solidFill>
              <a:srgbClr val="4A4E9B"/>
            </a:solidFill>
            <a:ln w="9525" cap="flat" cmpd="sng">
              <a:solidFill>
                <a:srgbClr val="4A4E9B"/>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pic>
          <p:nvPicPr>
            <p:cNvPr id="638" name="Google Shape;638;p46" title="AVM_NY_logo_ vit Liggande.png"/>
            <p:cNvPicPr preferRelativeResize="0"/>
            <p:nvPr/>
          </p:nvPicPr>
          <p:blipFill>
            <a:blip r:embed="rId3">
              <a:alphaModFix/>
            </a:blip>
            <a:stretch>
              <a:fillRect/>
            </a:stretch>
          </p:blipFill>
          <p:spPr>
            <a:xfrm>
              <a:off x="7946750" y="4747000"/>
              <a:ext cx="1071427" cy="299775"/>
            </a:xfrm>
            <a:prstGeom prst="rect">
              <a:avLst/>
            </a:prstGeom>
            <a:noFill/>
            <a:ln>
              <a:noFill/>
            </a:ln>
          </p:spPr>
        </p:pic>
      </p:grpSp>
      <p:sp>
        <p:nvSpPr>
          <p:cNvPr id="639" name="Google Shape;639;p46"/>
          <p:cNvSpPr txBox="1"/>
          <p:nvPr/>
        </p:nvSpPr>
        <p:spPr>
          <a:xfrm>
            <a:off x="0" y="4650300"/>
            <a:ext cx="15327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sv-SE" sz="2000">
                <a:solidFill>
                  <a:schemeClr val="lt1"/>
                </a:solidFill>
                <a:latin typeface="Lexend Light"/>
                <a:ea typeface="Lexend Light"/>
                <a:cs typeface="Lexend Light"/>
                <a:sym typeface="Lexend Light"/>
              </a:rPr>
              <a:t>Fokus </a:t>
            </a:r>
            <a:endParaRPr sz="200"/>
          </a:p>
        </p:txBody>
      </p:sp>
      <p:sp>
        <p:nvSpPr>
          <p:cNvPr id="640" name="Google Shape;640;p46"/>
          <p:cNvSpPr/>
          <p:nvPr/>
        </p:nvSpPr>
        <p:spPr>
          <a:xfrm rot="409">
            <a:off x="1939500" y="1281750"/>
            <a:ext cx="5038500" cy="2914800"/>
          </a:xfrm>
          <a:prstGeom prst="round2DiagRect">
            <a:avLst>
              <a:gd name="adj1" fmla="val 49117"/>
              <a:gd name="adj2" fmla="val 0"/>
            </a:avLst>
          </a:prstGeom>
          <a:solidFill>
            <a:srgbClr val="4A4E9B"/>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sv-SE">
                <a:solidFill>
                  <a:schemeClr val="lt1"/>
                </a:solidFill>
                <a:latin typeface="Lexend"/>
                <a:ea typeface="Lexend"/>
                <a:cs typeface="Lexend"/>
                <a:sym typeface="Lexend"/>
              </a:rPr>
              <a:t>Hur påverkas din koncentration av musik när du pluggar? </a:t>
            </a:r>
            <a:endParaRPr>
              <a:solidFill>
                <a:schemeClr val="lt1"/>
              </a:solidFill>
              <a:latin typeface="Lexend"/>
              <a:ea typeface="Lexend"/>
              <a:cs typeface="Lexend"/>
              <a:sym typeface="Lexend"/>
            </a:endParaRPr>
          </a:p>
          <a:p>
            <a:pPr marL="0" lvl="0" indent="0" algn="ctr" rtl="0">
              <a:spcBef>
                <a:spcPts val="0"/>
              </a:spcBef>
              <a:spcAft>
                <a:spcPts val="0"/>
              </a:spcAft>
              <a:buNone/>
            </a:pPr>
            <a:endParaRPr>
              <a:solidFill>
                <a:schemeClr val="lt1"/>
              </a:solidFill>
              <a:latin typeface="Lexend"/>
              <a:ea typeface="Lexend"/>
              <a:cs typeface="Lexend"/>
              <a:sym typeface="Lexend"/>
            </a:endParaRPr>
          </a:p>
          <a:p>
            <a:pPr marL="0" lvl="0" indent="0" algn="ctr" rtl="0">
              <a:spcBef>
                <a:spcPts val="0"/>
              </a:spcBef>
              <a:spcAft>
                <a:spcPts val="0"/>
              </a:spcAft>
              <a:buNone/>
            </a:pPr>
            <a:r>
              <a:rPr lang="sv-SE">
                <a:solidFill>
                  <a:schemeClr val="lt1"/>
                </a:solidFill>
                <a:latin typeface="Lexend"/>
                <a:ea typeface="Lexend"/>
                <a:cs typeface="Lexend"/>
                <a:sym typeface="Lexend"/>
              </a:rPr>
              <a:t>Finns det någon musik som hjälper dig att fokusera bättre eller tvärtom stör dig?</a:t>
            </a:r>
            <a:endParaRPr>
              <a:solidFill>
                <a:schemeClr val="lt1"/>
              </a:solidFill>
              <a:latin typeface="Lexend"/>
              <a:ea typeface="Lexend"/>
              <a:cs typeface="Lexend"/>
              <a:sym typeface="Lexend"/>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644"/>
        <p:cNvGrpSpPr/>
        <p:nvPr/>
      </p:nvGrpSpPr>
      <p:grpSpPr>
        <a:xfrm>
          <a:off x="0" y="0"/>
          <a:ext cx="0" cy="0"/>
          <a:chOff x="0" y="0"/>
          <a:chExt cx="0" cy="0"/>
        </a:xfrm>
      </p:grpSpPr>
      <p:sp>
        <p:nvSpPr>
          <p:cNvPr id="645" name="Google Shape;645;p47"/>
          <p:cNvSpPr/>
          <p:nvPr/>
        </p:nvSpPr>
        <p:spPr>
          <a:xfrm rot="409">
            <a:off x="1856300" y="653425"/>
            <a:ext cx="5038500" cy="2914800"/>
          </a:xfrm>
          <a:prstGeom prst="round2DiagRect">
            <a:avLst>
              <a:gd name="adj1" fmla="val 49117"/>
              <a:gd name="adj2" fmla="val 0"/>
            </a:avLst>
          </a:prstGeom>
          <a:solidFill>
            <a:srgbClr val="4A4E9B"/>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646" name="Google Shape;646;p47"/>
          <p:cNvSpPr txBox="1">
            <a:spLocks noGrp="1"/>
          </p:cNvSpPr>
          <p:nvPr>
            <p:ph type="title"/>
          </p:nvPr>
        </p:nvSpPr>
        <p:spPr>
          <a:xfrm>
            <a:off x="2057625" y="1608525"/>
            <a:ext cx="4696500" cy="7986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sv-SE" sz="3600">
                <a:solidFill>
                  <a:schemeClr val="lt1"/>
                </a:solidFill>
                <a:latin typeface="Lexend Light"/>
                <a:ea typeface="Lexend Light"/>
                <a:cs typeface="Lexend Light"/>
                <a:sym typeface="Lexend Light"/>
              </a:rPr>
              <a:t>Mat, sömn och paus</a:t>
            </a:r>
            <a:endParaRPr sz="3600">
              <a:solidFill>
                <a:schemeClr val="lt1"/>
              </a:solidFill>
              <a:latin typeface="Lexend Light"/>
              <a:ea typeface="Lexend Light"/>
              <a:cs typeface="Lexend Light"/>
              <a:sym typeface="Lexend Light"/>
            </a:endParaRPr>
          </a:p>
        </p:txBody>
      </p:sp>
      <p:pic>
        <p:nvPicPr>
          <p:cNvPr id="647" name="Google Shape;647;p47"/>
          <p:cNvPicPr preferRelativeResize="0"/>
          <p:nvPr/>
        </p:nvPicPr>
        <p:blipFill>
          <a:blip r:embed="rId3">
            <a:alphaModFix/>
          </a:blip>
          <a:stretch>
            <a:fillRect/>
          </a:stretch>
        </p:blipFill>
        <p:spPr>
          <a:xfrm>
            <a:off x="5390875" y="2498225"/>
            <a:ext cx="1910475" cy="1910475"/>
          </a:xfrm>
          <a:prstGeom prst="rect">
            <a:avLst/>
          </a:prstGeom>
          <a:noFill/>
          <a:ln>
            <a:noFill/>
          </a:ln>
        </p:spPr>
      </p:pic>
      <p:pic>
        <p:nvPicPr>
          <p:cNvPr id="648" name="Google Shape;648;p47"/>
          <p:cNvPicPr preferRelativeResize="0"/>
          <p:nvPr/>
        </p:nvPicPr>
        <p:blipFill>
          <a:blip r:embed="rId4">
            <a:alphaModFix/>
          </a:blip>
          <a:stretch>
            <a:fillRect/>
          </a:stretch>
        </p:blipFill>
        <p:spPr>
          <a:xfrm>
            <a:off x="6034450" y="1861038"/>
            <a:ext cx="1421425" cy="1421425"/>
          </a:xfrm>
          <a:prstGeom prst="rect">
            <a:avLst/>
          </a:prstGeom>
          <a:noFill/>
          <a:ln>
            <a:noFill/>
          </a:ln>
        </p:spPr>
      </p:pic>
      <p:sp>
        <p:nvSpPr>
          <p:cNvPr id="649" name="Google Shape;649;p47"/>
          <p:cNvSpPr txBox="1"/>
          <p:nvPr/>
        </p:nvSpPr>
        <p:spPr>
          <a:xfrm>
            <a:off x="7611300" y="4650600"/>
            <a:ext cx="1532700" cy="4926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sv-SE" sz="2000">
                <a:solidFill>
                  <a:schemeClr val="lt1"/>
                </a:solidFill>
                <a:latin typeface="Lexend Light"/>
                <a:ea typeface="Lexend Light"/>
                <a:cs typeface="Lexend Light"/>
                <a:sym typeface="Lexend Light"/>
              </a:rPr>
              <a:t>Fokus </a:t>
            </a:r>
            <a:endParaRPr sz="200"/>
          </a:p>
        </p:txBody>
      </p:sp>
      <p:grpSp>
        <p:nvGrpSpPr>
          <p:cNvPr id="650" name="Google Shape;650;p47"/>
          <p:cNvGrpSpPr/>
          <p:nvPr/>
        </p:nvGrpSpPr>
        <p:grpSpPr>
          <a:xfrm>
            <a:off x="0" y="4650300"/>
            <a:ext cx="9144000" cy="493200"/>
            <a:chOff x="0" y="4650300"/>
            <a:chExt cx="9144000" cy="493200"/>
          </a:xfrm>
        </p:grpSpPr>
        <p:sp>
          <p:nvSpPr>
            <p:cNvPr id="651" name="Google Shape;651;p47"/>
            <p:cNvSpPr/>
            <p:nvPr/>
          </p:nvSpPr>
          <p:spPr>
            <a:xfrm>
              <a:off x="0" y="4650300"/>
              <a:ext cx="9144000" cy="493200"/>
            </a:xfrm>
            <a:prstGeom prst="rect">
              <a:avLst/>
            </a:prstGeom>
            <a:solidFill>
              <a:srgbClr val="4A4E9B"/>
            </a:solidFill>
            <a:ln w="9525" cap="flat" cmpd="sng">
              <a:solidFill>
                <a:srgbClr val="4A4E9B"/>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pic>
          <p:nvPicPr>
            <p:cNvPr id="652" name="Google Shape;652;p47" title="AVM_NY_logo_ vit Liggande.png"/>
            <p:cNvPicPr preferRelativeResize="0"/>
            <p:nvPr/>
          </p:nvPicPr>
          <p:blipFill>
            <a:blip r:embed="rId5">
              <a:alphaModFix/>
            </a:blip>
            <a:stretch>
              <a:fillRect/>
            </a:stretch>
          </p:blipFill>
          <p:spPr>
            <a:xfrm>
              <a:off x="7946750" y="4747000"/>
              <a:ext cx="1071427" cy="299775"/>
            </a:xfrm>
            <a:prstGeom prst="rect">
              <a:avLst/>
            </a:prstGeom>
            <a:noFill/>
            <a:ln>
              <a:noFill/>
            </a:ln>
          </p:spPr>
        </p:pic>
      </p:grpSp>
      <p:sp>
        <p:nvSpPr>
          <p:cNvPr id="653" name="Google Shape;653;p47"/>
          <p:cNvSpPr txBox="1"/>
          <p:nvPr/>
        </p:nvSpPr>
        <p:spPr>
          <a:xfrm>
            <a:off x="0" y="4650300"/>
            <a:ext cx="15327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sv-SE" sz="2000">
                <a:solidFill>
                  <a:schemeClr val="lt1"/>
                </a:solidFill>
                <a:latin typeface="Lexend Light"/>
                <a:ea typeface="Lexend Light"/>
                <a:cs typeface="Lexend Light"/>
                <a:sym typeface="Lexend Light"/>
              </a:rPr>
              <a:t>Fokus </a:t>
            </a:r>
            <a:endParaRPr sz="20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657"/>
        <p:cNvGrpSpPr/>
        <p:nvPr/>
      </p:nvGrpSpPr>
      <p:grpSpPr>
        <a:xfrm>
          <a:off x="0" y="0"/>
          <a:ext cx="0" cy="0"/>
          <a:chOff x="0" y="0"/>
          <a:chExt cx="0" cy="0"/>
        </a:xfrm>
      </p:grpSpPr>
      <p:sp>
        <p:nvSpPr>
          <p:cNvPr id="658" name="Google Shape;658;p48"/>
          <p:cNvSpPr/>
          <p:nvPr/>
        </p:nvSpPr>
        <p:spPr>
          <a:xfrm rot="439">
            <a:off x="457200" y="265075"/>
            <a:ext cx="4696500" cy="798000"/>
          </a:xfrm>
          <a:prstGeom prst="round2DiagRect">
            <a:avLst>
              <a:gd name="adj1" fmla="val 49117"/>
              <a:gd name="adj2" fmla="val 0"/>
            </a:avLst>
          </a:prstGeom>
          <a:solidFill>
            <a:srgbClr val="4A4E9B"/>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659" name="Google Shape;659;p48"/>
          <p:cNvSpPr txBox="1">
            <a:spLocks noGrp="1"/>
          </p:cNvSpPr>
          <p:nvPr>
            <p:ph type="title"/>
          </p:nvPr>
        </p:nvSpPr>
        <p:spPr>
          <a:xfrm>
            <a:off x="457200" y="264775"/>
            <a:ext cx="4696500" cy="7986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sv-SE" sz="3600">
                <a:solidFill>
                  <a:schemeClr val="lt1"/>
                </a:solidFill>
                <a:latin typeface="Lexend Light"/>
                <a:ea typeface="Lexend Light"/>
                <a:cs typeface="Lexend Light"/>
                <a:sym typeface="Lexend Light"/>
              </a:rPr>
              <a:t>Mat, sömn och paus</a:t>
            </a:r>
            <a:endParaRPr sz="3600">
              <a:solidFill>
                <a:schemeClr val="lt1"/>
              </a:solidFill>
              <a:latin typeface="Lexend Light"/>
              <a:ea typeface="Lexend Light"/>
              <a:cs typeface="Lexend Light"/>
              <a:sym typeface="Lexend Light"/>
            </a:endParaRPr>
          </a:p>
        </p:txBody>
      </p:sp>
      <p:sp>
        <p:nvSpPr>
          <p:cNvPr id="660" name="Google Shape;660;p48"/>
          <p:cNvSpPr txBox="1">
            <a:spLocks noGrp="1"/>
          </p:cNvSpPr>
          <p:nvPr>
            <p:ph type="body" idx="1"/>
          </p:nvPr>
        </p:nvSpPr>
        <p:spPr>
          <a:xfrm>
            <a:off x="457200" y="1200150"/>
            <a:ext cx="8229600" cy="3394500"/>
          </a:xfrm>
          <a:prstGeom prst="rect">
            <a:avLst/>
          </a:prstGeom>
        </p:spPr>
        <p:txBody>
          <a:bodyPr spcFirstLastPara="1" wrap="square" lIns="91425" tIns="45700" rIns="91425" bIns="45700" anchor="t" anchorCtr="0">
            <a:normAutofit/>
          </a:bodyPr>
          <a:lstStyle/>
          <a:p>
            <a:pPr marL="457200" lvl="0" indent="-355600" algn="l" rtl="0">
              <a:lnSpc>
                <a:spcPct val="115000"/>
              </a:lnSpc>
              <a:spcBef>
                <a:spcPts val="360"/>
              </a:spcBef>
              <a:spcAft>
                <a:spcPts val="0"/>
              </a:spcAft>
              <a:buSzPts val="2000"/>
              <a:buFont typeface="Lexend Light"/>
              <a:buChar char="•"/>
            </a:pPr>
            <a:r>
              <a:rPr lang="sv-SE" sz="2000">
                <a:latin typeface="Lexend Light"/>
                <a:ea typeface="Lexend Light"/>
                <a:cs typeface="Lexend Light"/>
                <a:sym typeface="Lexend Light"/>
              </a:rPr>
              <a:t>Ät näringsrik mat</a:t>
            </a:r>
            <a:endParaRPr sz="2000">
              <a:latin typeface="Lexend Light"/>
              <a:ea typeface="Lexend Light"/>
              <a:cs typeface="Lexend Light"/>
              <a:sym typeface="Lexend Light"/>
            </a:endParaRPr>
          </a:p>
          <a:p>
            <a:pPr marL="457200" lvl="0" indent="-355600" algn="l" rtl="0">
              <a:lnSpc>
                <a:spcPct val="115000"/>
              </a:lnSpc>
              <a:spcBef>
                <a:spcPts val="0"/>
              </a:spcBef>
              <a:spcAft>
                <a:spcPts val="0"/>
              </a:spcAft>
              <a:buSzPts val="2000"/>
              <a:buFont typeface="Lexend Light"/>
              <a:buChar char="•"/>
            </a:pPr>
            <a:r>
              <a:rPr lang="sv-SE" sz="2000">
                <a:latin typeface="Lexend Light"/>
                <a:ea typeface="Lexend Light"/>
                <a:cs typeface="Lexend Light"/>
                <a:sym typeface="Lexend Light"/>
              </a:rPr>
              <a:t>Träna regelbundet</a:t>
            </a:r>
            <a:endParaRPr sz="2000">
              <a:latin typeface="Lexend Light"/>
              <a:ea typeface="Lexend Light"/>
              <a:cs typeface="Lexend Light"/>
              <a:sym typeface="Lexend Light"/>
            </a:endParaRPr>
          </a:p>
          <a:p>
            <a:pPr marL="457200" lvl="0" indent="-355600" algn="l" rtl="0">
              <a:lnSpc>
                <a:spcPct val="115000"/>
              </a:lnSpc>
              <a:spcBef>
                <a:spcPts val="0"/>
              </a:spcBef>
              <a:spcAft>
                <a:spcPts val="0"/>
              </a:spcAft>
              <a:buSzPts val="2000"/>
              <a:buFont typeface="Lexend Light"/>
              <a:buChar char="•"/>
            </a:pPr>
            <a:r>
              <a:rPr lang="sv-SE" sz="2000">
                <a:latin typeface="Lexend Light"/>
                <a:ea typeface="Lexend Light"/>
                <a:cs typeface="Lexend Light"/>
                <a:sym typeface="Lexend Light"/>
              </a:rPr>
              <a:t>Sov tillräckligt</a:t>
            </a:r>
            <a:endParaRPr sz="2000">
              <a:latin typeface="Lexend Light"/>
              <a:ea typeface="Lexend Light"/>
              <a:cs typeface="Lexend Light"/>
              <a:sym typeface="Lexend Light"/>
            </a:endParaRPr>
          </a:p>
          <a:p>
            <a:pPr marL="457200" lvl="0" indent="-355600" algn="l" rtl="0">
              <a:lnSpc>
                <a:spcPct val="115000"/>
              </a:lnSpc>
              <a:spcBef>
                <a:spcPts val="0"/>
              </a:spcBef>
              <a:spcAft>
                <a:spcPts val="0"/>
              </a:spcAft>
              <a:buSzPts val="2000"/>
              <a:buFont typeface="Lexend Light"/>
              <a:buChar char="•"/>
            </a:pPr>
            <a:r>
              <a:rPr lang="sv-SE" sz="2000">
                <a:latin typeface="Lexend Light"/>
                <a:ea typeface="Lexend Light"/>
                <a:cs typeface="Lexend Light"/>
                <a:sym typeface="Lexend Light"/>
              </a:rPr>
              <a:t>Ta pauser</a:t>
            </a:r>
            <a:endParaRPr sz="2000">
              <a:latin typeface="Lexend Light"/>
              <a:ea typeface="Lexend Light"/>
              <a:cs typeface="Lexend Light"/>
              <a:sym typeface="Lexend Light"/>
            </a:endParaRPr>
          </a:p>
          <a:p>
            <a:pPr marL="0" lvl="0" indent="0" algn="l" rtl="0">
              <a:spcBef>
                <a:spcPts val="360"/>
              </a:spcBef>
              <a:spcAft>
                <a:spcPts val="0"/>
              </a:spcAft>
              <a:buNone/>
            </a:pPr>
            <a:endParaRPr/>
          </a:p>
        </p:txBody>
      </p:sp>
      <p:pic>
        <p:nvPicPr>
          <p:cNvPr id="661" name="Google Shape;661;p48"/>
          <p:cNvPicPr preferRelativeResize="0"/>
          <p:nvPr/>
        </p:nvPicPr>
        <p:blipFill>
          <a:blip r:embed="rId3">
            <a:alphaModFix/>
          </a:blip>
          <a:stretch>
            <a:fillRect/>
          </a:stretch>
        </p:blipFill>
        <p:spPr>
          <a:xfrm>
            <a:off x="6286700" y="661275"/>
            <a:ext cx="1910475" cy="1910475"/>
          </a:xfrm>
          <a:prstGeom prst="rect">
            <a:avLst/>
          </a:prstGeom>
          <a:noFill/>
          <a:ln>
            <a:noFill/>
          </a:ln>
        </p:spPr>
      </p:pic>
      <p:pic>
        <p:nvPicPr>
          <p:cNvPr id="662" name="Google Shape;662;p48"/>
          <p:cNvPicPr preferRelativeResize="0"/>
          <p:nvPr/>
        </p:nvPicPr>
        <p:blipFill>
          <a:blip r:embed="rId4">
            <a:alphaModFix/>
          </a:blip>
          <a:stretch>
            <a:fillRect/>
          </a:stretch>
        </p:blipFill>
        <p:spPr>
          <a:xfrm>
            <a:off x="7307750" y="152700"/>
            <a:ext cx="1421425" cy="1421425"/>
          </a:xfrm>
          <a:prstGeom prst="rect">
            <a:avLst/>
          </a:prstGeom>
          <a:noFill/>
          <a:ln>
            <a:noFill/>
          </a:ln>
        </p:spPr>
      </p:pic>
      <p:sp>
        <p:nvSpPr>
          <p:cNvPr id="663" name="Google Shape;663;p48"/>
          <p:cNvSpPr txBox="1"/>
          <p:nvPr/>
        </p:nvSpPr>
        <p:spPr>
          <a:xfrm>
            <a:off x="7611300" y="4650600"/>
            <a:ext cx="1532700" cy="4926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sv-SE" sz="2000">
                <a:solidFill>
                  <a:schemeClr val="lt1"/>
                </a:solidFill>
                <a:latin typeface="Lexend Light"/>
                <a:ea typeface="Lexend Light"/>
                <a:cs typeface="Lexend Light"/>
                <a:sym typeface="Lexend Light"/>
              </a:rPr>
              <a:t>Fokus </a:t>
            </a:r>
            <a:endParaRPr sz="200"/>
          </a:p>
        </p:txBody>
      </p:sp>
      <p:grpSp>
        <p:nvGrpSpPr>
          <p:cNvPr id="664" name="Google Shape;664;p48"/>
          <p:cNvGrpSpPr/>
          <p:nvPr/>
        </p:nvGrpSpPr>
        <p:grpSpPr>
          <a:xfrm>
            <a:off x="0" y="4650300"/>
            <a:ext cx="9144000" cy="493200"/>
            <a:chOff x="0" y="4650300"/>
            <a:chExt cx="9144000" cy="493200"/>
          </a:xfrm>
        </p:grpSpPr>
        <p:sp>
          <p:nvSpPr>
            <p:cNvPr id="665" name="Google Shape;665;p48"/>
            <p:cNvSpPr/>
            <p:nvPr/>
          </p:nvSpPr>
          <p:spPr>
            <a:xfrm>
              <a:off x="0" y="4650300"/>
              <a:ext cx="9144000" cy="493200"/>
            </a:xfrm>
            <a:prstGeom prst="rect">
              <a:avLst/>
            </a:prstGeom>
            <a:solidFill>
              <a:srgbClr val="4A4E9B"/>
            </a:solidFill>
            <a:ln w="9525" cap="flat" cmpd="sng">
              <a:solidFill>
                <a:srgbClr val="4A4E9B"/>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pic>
          <p:nvPicPr>
            <p:cNvPr id="666" name="Google Shape;666;p48" title="AVM_NY_logo_ vit Liggande.png"/>
            <p:cNvPicPr preferRelativeResize="0"/>
            <p:nvPr/>
          </p:nvPicPr>
          <p:blipFill>
            <a:blip r:embed="rId5">
              <a:alphaModFix/>
            </a:blip>
            <a:stretch>
              <a:fillRect/>
            </a:stretch>
          </p:blipFill>
          <p:spPr>
            <a:xfrm>
              <a:off x="7946750" y="4747000"/>
              <a:ext cx="1071427" cy="299775"/>
            </a:xfrm>
            <a:prstGeom prst="rect">
              <a:avLst/>
            </a:prstGeom>
            <a:noFill/>
            <a:ln>
              <a:noFill/>
            </a:ln>
          </p:spPr>
        </p:pic>
      </p:grpSp>
      <p:sp>
        <p:nvSpPr>
          <p:cNvPr id="667" name="Google Shape;667;p48"/>
          <p:cNvSpPr txBox="1"/>
          <p:nvPr/>
        </p:nvSpPr>
        <p:spPr>
          <a:xfrm>
            <a:off x="0" y="4650300"/>
            <a:ext cx="15327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sv-SE" sz="2000">
                <a:solidFill>
                  <a:schemeClr val="lt1"/>
                </a:solidFill>
                <a:latin typeface="Lexend Light"/>
                <a:ea typeface="Lexend Light"/>
                <a:cs typeface="Lexend Light"/>
                <a:sym typeface="Lexend Light"/>
              </a:rPr>
              <a:t>Fokus </a:t>
            </a:r>
            <a:endParaRPr sz="2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60">
                                            <p:txEl>
                                              <p:pRg st="0" end="0"/>
                                            </p:txEl>
                                          </p:spTgt>
                                        </p:tgtEl>
                                        <p:attrNameLst>
                                          <p:attrName>style.visibility</p:attrName>
                                        </p:attrNameLst>
                                      </p:cBhvr>
                                      <p:to>
                                        <p:strVal val="visible"/>
                                      </p:to>
                                    </p:set>
                                    <p:animEffect transition="in" filter="fade">
                                      <p:cBhvr>
                                        <p:cTn id="7" dur="1000"/>
                                        <p:tgtEl>
                                          <p:spTgt spid="66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60">
                                            <p:txEl>
                                              <p:pRg st="1" end="1"/>
                                            </p:txEl>
                                          </p:spTgt>
                                        </p:tgtEl>
                                        <p:attrNameLst>
                                          <p:attrName>style.visibility</p:attrName>
                                        </p:attrNameLst>
                                      </p:cBhvr>
                                      <p:to>
                                        <p:strVal val="visible"/>
                                      </p:to>
                                    </p:set>
                                    <p:animEffect transition="in" filter="fade">
                                      <p:cBhvr>
                                        <p:cTn id="12" dur="1000"/>
                                        <p:tgtEl>
                                          <p:spTgt spid="66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60">
                                            <p:txEl>
                                              <p:pRg st="2" end="2"/>
                                            </p:txEl>
                                          </p:spTgt>
                                        </p:tgtEl>
                                        <p:attrNameLst>
                                          <p:attrName>style.visibility</p:attrName>
                                        </p:attrNameLst>
                                      </p:cBhvr>
                                      <p:to>
                                        <p:strVal val="visible"/>
                                      </p:to>
                                    </p:set>
                                    <p:animEffect transition="in" filter="fade">
                                      <p:cBhvr>
                                        <p:cTn id="17" dur="1000"/>
                                        <p:tgtEl>
                                          <p:spTgt spid="660">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60">
                                            <p:txEl>
                                              <p:pRg st="3" end="3"/>
                                            </p:txEl>
                                          </p:spTgt>
                                        </p:tgtEl>
                                        <p:attrNameLst>
                                          <p:attrName>style.visibility</p:attrName>
                                        </p:attrNameLst>
                                      </p:cBhvr>
                                      <p:to>
                                        <p:strVal val="visible"/>
                                      </p:to>
                                    </p:set>
                                    <p:animEffect transition="in" filter="fade">
                                      <p:cBhvr>
                                        <p:cTn id="22" dur="1000"/>
                                        <p:tgtEl>
                                          <p:spTgt spid="660">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60">
                                            <p:txEl>
                                              <p:pRg st="4" end="4"/>
                                            </p:txEl>
                                          </p:spTgt>
                                        </p:tgtEl>
                                        <p:attrNameLst>
                                          <p:attrName>style.visibility</p:attrName>
                                        </p:attrNameLst>
                                      </p:cBhvr>
                                      <p:to>
                                        <p:strVal val="visible"/>
                                      </p:to>
                                    </p:set>
                                    <p:animEffect transition="in" filter="fade">
                                      <p:cBhvr>
                                        <p:cTn id="27" dur="1000"/>
                                        <p:tgtEl>
                                          <p:spTgt spid="66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671"/>
        <p:cNvGrpSpPr/>
        <p:nvPr/>
      </p:nvGrpSpPr>
      <p:grpSpPr>
        <a:xfrm>
          <a:off x="0" y="0"/>
          <a:ext cx="0" cy="0"/>
          <a:chOff x="0" y="0"/>
          <a:chExt cx="0" cy="0"/>
        </a:xfrm>
      </p:grpSpPr>
      <p:sp>
        <p:nvSpPr>
          <p:cNvPr id="672" name="Google Shape;672;p49"/>
          <p:cNvSpPr/>
          <p:nvPr/>
        </p:nvSpPr>
        <p:spPr>
          <a:xfrm rot="320">
            <a:off x="-583025" y="300"/>
            <a:ext cx="6444900" cy="798000"/>
          </a:xfrm>
          <a:prstGeom prst="round2DiagRect">
            <a:avLst>
              <a:gd name="adj1" fmla="val 49117"/>
              <a:gd name="adj2" fmla="val 0"/>
            </a:avLst>
          </a:prstGeom>
          <a:solidFill>
            <a:srgbClr val="4A4E9B"/>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673" name="Google Shape;673;p49"/>
          <p:cNvSpPr txBox="1">
            <a:spLocks noGrp="1"/>
          </p:cNvSpPr>
          <p:nvPr>
            <p:ph type="title"/>
          </p:nvPr>
        </p:nvSpPr>
        <p:spPr>
          <a:xfrm>
            <a:off x="80850" y="-29397"/>
            <a:ext cx="8229600" cy="8574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sv-SE" sz="3200">
                <a:solidFill>
                  <a:schemeClr val="lt1"/>
                </a:solidFill>
                <a:latin typeface="Lexend Light"/>
                <a:ea typeface="Lexend Light"/>
                <a:cs typeface="Lexend Light"/>
                <a:sym typeface="Lexend Light"/>
              </a:rPr>
              <a:t>Frågor</a:t>
            </a:r>
            <a:endParaRPr sz="3200">
              <a:solidFill>
                <a:schemeClr val="lt1"/>
              </a:solidFill>
              <a:latin typeface="Lexend Light"/>
              <a:ea typeface="Lexend Light"/>
              <a:cs typeface="Lexend Light"/>
              <a:sym typeface="Lexend Light"/>
            </a:endParaRPr>
          </a:p>
        </p:txBody>
      </p:sp>
      <p:sp>
        <p:nvSpPr>
          <p:cNvPr id="674" name="Google Shape;674;p49"/>
          <p:cNvSpPr txBox="1"/>
          <p:nvPr/>
        </p:nvSpPr>
        <p:spPr>
          <a:xfrm>
            <a:off x="7611300" y="4650600"/>
            <a:ext cx="1532700" cy="4926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sv-SE" sz="2000">
                <a:solidFill>
                  <a:schemeClr val="lt1"/>
                </a:solidFill>
                <a:latin typeface="Lexend Light"/>
                <a:ea typeface="Lexend Light"/>
                <a:cs typeface="Lexend Light"/>
                <a:sym typeface="Lexend Light"/>
              </a:rPr>
              <a:t>Fokus </a:t>
            </a:r>
            <a:endParaRPr sz="200"/>
          </a:p>
        </p:txBody>
      </p:sp>
      <p:grpSp>
        <p:nvGrpSpPr>
          <p:cNvPr id="675" name="Google Shape;675;p49"/>
          <p:cNvGrpSpPr/>
          <p:nvPr/>
        </p:nvGrpSpPr>
        <p:grpSpPr>
          <a:xfrm>
            <a:off x="0" y="4650300"/>
            <a:ext cx="9144000" cy="493200"/>
            <a:chOff x="0" y="4650300"/>
            <a:chExt cx="9144000" cy="493200"/>
          </a:xfrm>
        </p:grpSpPr>
        <p:sp>
          <p:nvSpPr>
            <p:cNvPr id="676" name="Google Shape;676;p49"/>
            <p:cNvSpPr/>
            <p:nvPr/>
          </p:nvSpPr>
          <p:spPr>
            <a:xfrm>
              <a:off x="0" y="4650300"/>
              <a:ext cx="9144000" cy="493200"/>
            </a:xfrm>
            <a:prstGeom prst="rect">
              <a:avLst/>
            </a:prstGeom>
            <a:solidFill>
              <a:srgbClr val="4A4E9B"/>
            </a:solidFill>
            <a:ln w="9525" cap="flat" cmpd="sng">
              <a:solidFill>
                <a:srgbClr val="4A4E9B"/>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pic>
          <p:nvPicPr>
            <p:cNvPr id="677" name="Google Shape;677;p49" title="AVM_NY_logo_ vit Liggande.png"/>
            <p:cNvPicPr preferRelativeResize="0"/>
            <p:nvPr/>
          </p:nvPicPr>
          <p:blipFill>
            <a:blip r:embed="rId3">
              <a:alphaModFix/>
            </a:blip>
            <a:stretch>
              <a:fillRect/>
            </a:stretch>
          </p:blipFill>
          <p:spPr>
            <a:xfrm>
              <a:off x="7946750" y="4747000"/>
              <a:ext cx="1071427" cy="299775"/>
            </a:xfrm>
            <a:prstGeom prst="rect">
              <a:avLst/>
            </a:prstGeom>
            <a:noFill/>
            <a:ln>
              <a:noFill/>
            </a:ln>
          </p:spPr>
        </p:pic>
      </p:grpSp>
      <p:sp>
        <p:nvSpPr>
          <p:cNvPr id="678" name="Google Shape;678;p49"/>
          <p:cNvSpPr txBox="1"/>
          <p:nvPr/>
        </p:nvSpPr>
        <p:spPr>
          <a:xfrm>
            <a:off x="0" y="4650300"/>
            <a:ext cx="15327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sv-SE" sz="2000">
                <a:solidFill>
                  <a:schemeClr val="lt1"/>
                </a:solidFill>
                <a:latin typeface="Lexend Light"/>
                <a:ea typeface="Lexend Light"/>
                <a:cs typeface="Lexend Light"/>
                <a:sym typeface="Lexend Light"/>
              </a:rPr>
              <a:t>Fokus </a:t>
            </a:r>
            <a:endParaRPr sz="200"/>
          </a:p>
        </p:txBody>
      </p:sp>
      <p:sp>
        <p:nvSpPr>
          <p:cNvPr id="679" name="Google Shape;679;p49"/>
          <p:cNvSpPr/>
          <p:nvPr/>
        </p:nvSpPr>
        <p:spPr>
          <a:xfrm rot="409">
            <a:off x="1939500" y="1281750"/>
            <a:ext cx="5038500" cy="2914800"/>
          </a:xfrm>
          <a:prstGeom prst="round2DiagRect">
            <a:avLst>
              <a:gd name="adj1" fmla="val 49117"/>
              <a:gd name="adj2" fmla="val 0"/>
            </a:avLst>
          </a:prstGeom>
          <a:solidFill>
            <a:srgbClr val="4A4E9B"/>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sv-SE">
                <a:solidFill>
                  <a:schemeClr val="lt1"/>
                </a:solidFill>
                <a:latin typeface="Lexend"/>
                <a:ea typeface="Lexend"/>
                <a:cs typeface="Lexend"/>
                <a:sym typeface="Lexend"/>
              </a:rPr>
              <a:t>Tycker ni att mat och sömn påverkar hur bra ni kan koncentrera er i skolan?</a:t>
            </a:r>
            <a:endParaRPr>
              <a:solidFill>
                <a:schemeClr val="lt1"/>
              </a:solidFill>
              <a:latin typeface="Lexend"/>
              <a:ea typeface="Lexend"/>
              <a:cs typeface="Lexend"/>
              <a:sym typeface="Lexend"/>
            </a:endParaRPr>
          </a:p>
          <a:p>
            <a:pPr marL="0" lvl="0" indent="0" algn="ctr" rtl="0">
              <a:spcBef>
                <a:spcPts val="0"/>
              </a:spcBef>
              <a:spcAft>
                <a:spcPts val="0"/>
              </a:spcAft>
              <a:buNone/>
            </a:pPr>
            <a:endParaRPr>
              <a:solidFill>
                <a:schemeClr val="lt1"/>
              </a:solidFill>
              <a:latin typeface="Lexend"/>
              <a:ea typeface="Lexend"/>
              <a:cs typeface="Lexend"/>
              <a:sym typeface="Lexend"/>
            </a:endParaRPr>
          </a:p>
          <a:p>
            <a:pPr marL="0" lvl="0" indent="0" algn="ctr" rtl="0">
              <a:spcBef>
                <a:spcPts val="0"/>
              </a:spcBef>
              <a:spcAft>
                <a:spcPts val="0"/>
              </a:spcAft>
              <a:buNone/>
            </a:pPr>
            <a:r>
              <a:rPr lang="sv-SE">
                <a:solidFill>
                  <a:schemeClr val="lt1"/>
                </a:solidFill>
                <a:latin typeface="Lexend"/>
                <a:ea typeface="Lexend"/>
                <a:cs typeface="Lexend"/>
                <a:sym typeface="Lexend"/>
              </a:rPr>
              <a:t> Vilka förändringar i era vanor skulle kunna hjälpa er att må bättre och plugga smartare?</a:t>
            </a:r>
            <a:endParaRPr>
              <a:solidFill>
                <a:schemeClr val="lt1"/>
              </a:solidFill>
              <a:latin typeface="Lexend"/>
              <a:ea typeface="Lexend"/>
              <a:cs typeface="Lexend"/>
              <a:sym typeface="Lexend"/>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683"/>
        <p:cNvGrpSpPr/>
        <p:nvPr/>
      </p:nvGrpSpPr>
      <p:grpSpPr>
        <a:xfrm>
          <a:off x="0" y="0"/>
          <a:ext cx="0" cy="0"/>
          <a:chOff x="0" y="0"/>
          <a:chExt cx="0" cy="0"/>
        </a:xfrm>
      </p:grpSpPr>
      <p:pic>
        <p:nvPicPr>
          <p:cNvPr id="684" name="Google Shape;684;p50"/>
          <p:cNvPicPr preferRelativeResize="0"/>
          <p:nvPr/>
        </p:nvPicPr>
        <p:blipFill rotWithShape="1">
          <a:blip r:embed="rId3">
            <a:alphaModFix/>
          </a:blip>
          <a:srcRect l="22657" t="8733" r="8660" b="10926"/>
          <a:stretch/>
        </p:blipFill>
        <p:spPr>
          <a:xfrm>
            <a:off x="1468450" y="1036324"/>
            <a:ext cx="5796900" cy="3375000"/>
          </a:xfrm>
          <a:prstGeom prst="round2DiagRect">
            <a:avLst>
              <a:gd name="adj1" fmla="val 16667"/>
              <a:gd name="adj2" fmla="val 0"/>
            </a:avLst>
          </a:prstGeom>
          <a:noFill/>
          <a:ln>
            <a:noFill/>
          </a:ln>
          <a:effectLst>
            <a:outerShdw blurRad="57150" dist="19050" dir="5400000" algn="bl" rotWithShape="0">
              <a:srgbClr val="000000">
                <a:alpha val="50000"/>
              </a:srgbClr>
            </a:outerShdw>
          </a:effectLst>
        </p:spPr>
      </p:pic>
      <p:sp>
        <p:nvSpPr>
          <p:cNvPr id="685" name="Google Shape;685;p50"/>
          <p:cNvSpPr/>
          <p:nvPr/>
        </p:nvSpPr>
        <p:spPr>
          <a:xfrm rot="320">
            <a:off x="-583025" y="300"/>
            <a:ext cx="6444900" cy="798000"/>
          </a:xfrm>
          <a:prstGeom prst="round2DiagRect">
            <a:avLst>
              <a:gd name="adj1" fmla="val 49117"/>
              <a:gd name="adj2" fmla="val 0"/>
            </a:avLst>
          </a:prstGeom>
          <a:solidFill>
            <a:srgbClr val="4A4E9B"/>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686" name="Google Shape;686;p50"/>
          <p:cNvSpPr txBox="1">
            <a:spLocks noGrp="1"/>
          </p:cNvSpPr>
          <p:nvPr>
            <p:ph type="title"/>
          </p:nvPr>
        </p:nvSpPr>
        <p:spPr>
          <a:xfrm>
            <a:off x="80850" y="-29397"/>
            <a:ext cx="8229600" cy="8574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sv-SE" sz="3200">
                <a:solidFill>
                  <a:schemeClr val="lt1"/>
                </a:solidFill>
                <a:latin typeface="Lexend Light"/>
                <a:ea typeface="Lexend Light"/>
                <a:cs typeface="Lexend Light"/>
                <a:sym typeface="Lexend Light"/>
              </a:rPr>
              <a:t>Escape room</a:t>
            </a:r>
            <a:endParaRPr sz="3200">
              <a:solidFill>
                <a:schemeClr val="lt1"/>
              </a:solidFill>
              <a:latin typeface="Lexend Light"/>
              <a:ea typeface="Lexend Light"/>
              <a:cs typeface="Lexend Light"/>
              <a:sym typeface="Lexend Light"/>
            </a:endParaRPr>
          </a:p>
        </p:txBody>
      </p:sp>
      <p:sp>
        <p:nvSpPr>
          <p:cNvPr id="687" name="Google Shape;687;p50"/>
          <p:cNvSpPr txBox="1"/>
          <p:nvPr/>
        </p:nvSpPr>
        <p:spPr>
          <a:xfrm>
            <a:off x="7611300" y="4650600"/>
            <a:ext cx="1532700" cy="4926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sv-SE" sz="2000">
                <a:solidFill>
                  <a:schemeClr val="lt1"/>
                </a:solidFill>
                <a:latin typeface="Lexend Light"/>
                <a:ea typeface="Lexend Light"/>
                <a:cs typeface="Lexend Light"/>
                <a:sym typeface="Lexend Light"/>
              </a:rPr>
              <a:t>Fokus </a:t>
            </a:r>
            <a:endParaRPr sz="200"/>
          </a:p>
        </p:txBody>
      </p:sp>
      <p:grpSp>
        <p:nvGrpSpPr>
          <p:cNvPr id="688" name="Google Shape;688;p50"/>
          <p:cNvGrpSpPr/>
          <p:nvPr/>
        </p:nvGrpSpPr>
        <p:grpSpPr>
          <a:xfrm>
            <a:off x="0" y="4650300"/>
            <a:ext cx="9144000" cy="493200"/>
            <a:chOff x="0" y="4650300"/>
            <a:chExt cx="9144000" cy="493200"/>
          </a:xfrm>
        </p:grpSpPr>
        <p:sp>
          <p:nvSpPr>
            <p:cNvPr id="689" name="Google Shape;689;p50"/>
            <p:cNvSpPr/>
            <p:nvPr/>
          </p:nvSpPr>
          <p:spPr>
            <a:xfrm>
              <a:off x="0" y="4650300"/>
              <a:ext cx="9144000" cy="493200"/>
            </a:xfrm>
            <a:prstGeom prst="rect">
              <a:avLst/>
            </a:prstGeom>
            <a:solidFill>
              <a:srgbClr val="4A4E9B"/>
            </a:solidFill>
            <a:ln w="9525" cap="flat" cmpd="sng">
              <a:solidFill>
                <a:srgbClr val="4A4E9B"/>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pic>
          <p:nvPicPr>
            <p:cNvPr id="690" name="Google Shape;690;p50" title="AVM_NY_logo_ vit Liggande.png"/>
            <p:cNvPicPr preferRelativeResize="0"/>
            <p:nvPr/>
          </p:nvPicPr>
          <p:blipFill>
            <a:blip r:embed="rId4">
              <a:alphaModFix/>
            </a:blip>
            <a:stretch>
              <a:fillRect/>
            </a:stretch>
          </p:blipFill>
          <p:spPr>
            <a:xfrm>
              <a:off x="7946750" y="4747000"/>
              <a:ext cx="1071427" cy="299775"/>
            </a:xfrm>
            <a:prstGeom prst="rect">
              <a:avLst/>
            </a:prstGeom>
            <a:noFill/>
            <a:ln>
              <a:noFill/>
            </a:ln>
          </p:spPr>
        </p:pic>
      </p:grpSp>
      <p:sp>
        <p:nvSpPr>
          <p:cNvPr id="691" name="Google Shape;691;p50"/>
          <p:cNvSpPr txBox="1"/>
          <p:nvPr/>
        </p:nvSpPr>
        <p:spPr>
          <a:xfrm>
            <a:off x="0" y="4650300"/>
            <a:ext cx="15327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sv-SE" sz="2000">
                <a:solidFill>
                  <a:schemeClr val="lt1"/>
                </a:solidFill>
                <a:latin typeface="Lexend Light"/>
                <a:ea typeface="Lexend Light"/>
                <a:cs typeface="Lexend Light"/>
                <a:sym typeface="Lexend Light"/>
              </a:rPr>
              <a:t>Fokus </a:t>
            </a:r>
            <a:endParaRPr sz="200"/>
          </a:p>
        </p:txBody>
      </p:sp>
      <p:sp>
        <p:nvSpPr>
          <p:cNvPr id="692" name="Google Shape;692;p50"/>
          <p:cNvSpPr/>
          <p:nvPr/>
        </p:nvSpPr>
        <p:spPr>
          <a:xfrm rot="409">
            <a:off x="1939500" y="1281750"/>
            <a:ext cx="5038500" cy="2914800"/>
          </a:xfrm>
          <a:prstGeom prst="round2DiagRect">
            <a:avLst>
              <a:gd name="adj1" fmla="val 49117"/>
              <a:gd name="adj2" fmla="val 0"/>
            </a:avLst>
          </a:prstGeom>
          <a:solidFill>
            <a:srgbClr val="4A4E9B"/>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sv-SE" sz="1100">
                <a:solidFill>
                  <a:schemeClr val="lt1"/>
                </a:solidFill>
                <a:latin typeface="Lexend"/>
                <a:ea typeface="Lexend"/>
                <a:cs typeface="Lexend"/>
                <a:sym typeface="Lexend"/>
              </a:rPr>
              <a:t>Nu finns det ett Escape room om Fokus!</a:t>
            </a:r>
            <a:endParaRPr sz="1100">
              <a:solidFill>
                <a:schemeClr val="lt1"/>
              </a:solidFill>
              <a:latin typeface="Lexend"/>
              <a:ea typeface="Lexend"/>
              <a:cs typeface="Lexend"/>
              <a:sym typeface="Lexend"/>
            </a:endParaRPr>
          </a:p>
          <a:p>
            <a:pPr marL="0" lvl="0" indent="0" algn="ctr" rtl="0">
              <a:spcBef>
                <a:spcPts val="0"/>
              </a:spcBef>
              <a:spcAft>
                <a:spcPts val="0"/>
              </a:spcAft>
              <a:buNone/>
            </a:pPr>
            <a:r>
              <a:rPr lang="sv-SE" sz="1100">
                <a:solidFill>
                  <a:schemeClr val="lt1"/>
                </a:solidFill>
                <a:latin typeface="Lexend"/>
                <a:ea typeface="Lexend"/>
                <a:cs typeface="Lexend"/>
                <a:sym typeface="Lexend"/>
              </a:rPr>
              <a:t>Spelet hittar ni på hemsidan under fliken Escape Room</a:t>
            </a:r>
            <a:endParaRPr sz="1100">
              <a:solidFill>
                <a:schemeClr val="lt1"/>
              </a:solidFill>
              <a:latin typeface="Lexend"/>
              <a:ea typeface="Lexend"/>
              <a:cs typeface="Lexend"/>
              <a:sym typeface="Lexend"/>
            </a:endParaRPr>
          </a:p>
          <a:p>
            <a:pPr marL="0" lvl="0" indent="0" algn="ctr" rtl="0">
              <a:spcBef>
                <a:spcPts val="0"/>
              </a:spcBef>
              <a:spcAft>
                <a:spcPts val="0"/>
              </a:spcAft>
              <a:buNone/>
            </a:pPr>
            <a:r>
              <a:rPr lang="sv-SE" u="sng">
                <a:solidFill>
                  <a:schemeClr val="lt1"/>
                </a:solidFill>
                <a:latin typeface="Lexend"/>
                <a:ea typeface="Lexend"/>
                <a:cs typeface="Lexend"/>
                <a:sym typeface="Lexend"/>
                <a:hlinkClick r:id="rId5">
                  <a:extLst>
                    <a:ext uri="{A12FA001-AC4F-418D-AE19-62706E023703}">
                      <ahyp:hlinkClr xmlns:ahyp="http://schemas.microsoft.com/office/drawing/2018/hyperlinkcolor" val="tx"/>
                    </a:ext>
                  </a:extLst>
                </a:hlinkClick>
              </a:rPr>
              <a:t>www.studieteknik.regionkronoberg.se</a:t>
            </a:r>
            <a:r>
              <a:rPr lang="sv-SE">
                <a:solidFill>
                  <a:schemeClr val="lt1"/>
                </a:solidFill>
                <a:latin typeface="Lexend"/>
                <a:ea typeface="Lexend"/>
                <a:cs typeface="Lexend"/>
                <a:sym typeface="Lexend"/>
              </a:rPr>
              <a:t> </a:t>
            </a:r>
            <a:endParaRPr>
              <a:solidFill>
                <a:schemeClr val="lt1"/>
              </a:solidFill>
              <a:latin typeface="Lexend"/>
              <a:ea typeface="Lexend"/>
              <a:cs typeface="Lexend"/>
              <a:sym typeface="Lexen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692"/>
                                        </p:tgtEl>
                                        <p:attrNameLst>
                                          <p:attrName>style.visibility</p:attrName>
                                        </p:attrNameLst>
                                      </p:cBhvr>
                                      <p:to>
                                        <p:strVal val="visible"/>
                                      </p:to>
                                    </p:set>
                                    <p:anim calcmode="lin" valueType="num">
                                      <p:cBhvr additive="base">
                                        <p:cTn id="7" dur="1000"/>
                                        <p:tgtEl>
                                          <p:spTgt spid="692"/>
                                        </p:tgtEl>
                                        <p:attrNameLst>
                                          <p:attrName>ppt_w</p:attrName>
                                        </p:attrNameLst>
                                      </p:cBhvr>
                                      <p:tavLst>
                                        <p:tav tm="0">
                                          <p:val>
                                            <p:strVal val="0"/>
                                          </p:val>
                                        </p:tav>
                                        <p:tav tm="100000">
                                          <p:val>
                                            <p:strVal val="#ppt_w"/>
                                          </p:val>
                                        </p:tav>
                                      </p:tavLst>
                                    </p:anim>
                                    <p:anim calcmode="lin" valueType="num">
                                      <p:cBhvr additive="base">
                                        <p:cTn id="8" dur="1000"/>
                                        <p:tgtEl>
                                          <p:spTgt spid="692"/>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sp>
        <p:nvSpPr>
          <p:cNvPr id="127" name="Google Shape;127;p17"/>
          <p:cNvSpPr/>
          <p:nvPr/>
        </p:nvSpPr>
        <p:spPr>
          <a:xfrm rot="238">
            <a:off x="234600" y="189000"/>
            <a:ext cx="4337400" cy="798300"/>
          </a:xfrm>
          <a:prstGeom prst="round2DiagRect">
            <a:avLst>
              <a:gd name="adj1" fmla="val 49117"/>
              <a:gd name="adj2" fmla="val 0"/>
            </a:avLst>
          </a:prstGeom>
          <a:solidFill>
            <a:srgbClr val="4A4E9B"/>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128" name="Google Shape;128;p17"/>
          <p:cNvSpPr txBox="1">
            <a:spLocks noGrp="1"/>
          </p:cNvSpPr>
          <p:nvPr>
            <p:ph type="title"/>
          </p:nvPr>
        </p:nvSpPr>
        <p:spPr>
          <a:xfrm>
            <a:off x="234600" y="188850"/>
            <a:ext cx="4201500" cy="7785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sv-SE" sz="2800" dirty="0">
                <a:solidFill>
                  <a:schemeClr val="lt1"/>
                </a:solidFill>
                <a:latin typeface="Lexend Light"/>
                <a:ea typeface="Lexend Light"/>
                <a:cs typeface="Lexend Light"/>
                <a:sym typeface="Lexend Light"/>
              </a:rPr>
              <a:t>Fokus - </a:t>
            </a:r>
            <a:r>
              <a:rPr lang="sv-SE" sz="2800" dirty="0" err="1">
                <a:solidFill>
                  <a:schemeClr val="lt1"/>
                </a:solidFill>
                <a:latin typeface="Lexend Light"/>
                <a:ea typeface="Lexend Light"/>
                <a:cs typeface="Lexend Light"/>
                <a:sym typeface="Lexend Light"/>
              </a:rPr>
              <a:t>Chromebook</a:t>
            </a:r>
            <a:endParaRPr sz="2800" dirty="0">
              <a:solidFill>
                <a:schemeClr val="lt1"/>
              </a:solidFill>
              <a:latin typeface="Lexend Light"/>
              <a:ea typeface="Lexend Light"/>
              <a:cs typeface="Lexend Light"/>
              <a:sym typeface="Lexend Light"/>
            </a:endParaRPr>
          </a:p>
        </p:txBody>
      </p:sp>
      <p:pic>
        <p:nvPicPr>
          <p:cNvPr id="129" name="Google Shape;129;p17"/>
          <p:cNvPicPr preferRelativeResize="0"/>
          <p:nvPr/>
        </p:nvPicPr>
        <p:blipFill>
          <a:blip r:embed="rId3">
            <a:alphaModFix/>
          </a:blip>
          <a:stretch>
            <a:fillRect/>
          </a:stretch>
        </p:blipFill>
        <p:spPr>
          <a:xfrm>
            <a:off x="1258025" y="1208888"/>
            <a:ext cx="2517342" cy="3022599"/>
          </a:xfrm>
          <a:prstGeom prst="rect">
            <a:avLst/>
          </a:prstGeom>
          <a:noFill/>
          <a:ln>
            <a:noFill/>
          </a:ln>
          <a:effectLst>
            <a:outerShdw blurRad="57150" dist="19050" dir="5400000" algn="bl" rotWithShape="0">
              <a:srgbClr val="000000">
                <a:alpha val="50000"/>
              </a:srgbClr>
            </a:outerShdw>
          </a:effectLst>
        </p:spPr>
      </p:pic>
      <p:pic>
        <p:nvPicPr>
          <p:cNvPr id="130" name="Google Shape;130;p17"/>
          <p:cNvPicPr preferRelativeResize="0"/>
          <p:nvPr/>
        </p:nvPicPr>
        <p:blipFill>
          <a:blip r:embed="rId4">
            <a:alphaModFix/>
          </a:blip>
          <a:stretch>
            <a:fillRect/>
          </a:stretch>
        </p:blipFill>
        <p:spPr>
          <a:xfrm>
            <a:off x="6145300" y="1208888"/>
            <a:ext cx="2707325" cy="3022599"/>
          </a:xfrm>
          <a:prstGeom prst="rect">
            <a:avLst/>
          </a:prstGeom>
          <a:noFill/>
          <a:ln>
            <a:noFill/>
          </a:ln>
          <a:effectLst>
            <a:outerShdw blurRad="57150" dist="19050" dir="5400000" algn="bl" rotWithShape="0">
              <a:srgbClr val="000000">
                <a:alpha val="50000"/>
              </a:srgbClr>
            </a:outerShdw>
          </a:effectLst>
        </p:spPr>
      </p:pic>
      <p:grpSp>
        <p:nvGrpSpPr>
          <p:cNvPr id="131" name="Google Shape;131;p17"/>
          <p:cNvGrpSpPr/>
          <p:nvPr/>
        </p:nvGrpSpPr>
        <p:grpSpPr>
          <a:xfrm>
            <a:off x="3733388" y="1456763"/>
            <a:ext cx="2652900" cy="1514063"/>
            <a:chOff x="3733388" y="1456763"/>
            <a:chExt cx="2652900" cy="1514063"/>
          </a:xfrm>
        </p:grpSpPr>
        <p:sp>
          <p:nvSpPr>
            <p:cNvPr id="132" name="Google Shape;132;p17"/>
            <p:cNvSpPr/>
            <p:nvPr/>
          </p:nvSpPr>
          <p:spPr>
            <a:xfrm>
              <a:off x="3934688" y="1677525"/>
              <a:ext cx="2451600" cy="1293300"/>
            </a:xfrm>
            <a:prstGeom prst="rightArrowCallout">
              <a:avLst>
                <a:gd name="adj1" fmla="val 25000"/>
                <a:gd name="adj2" fmla="val 25000"/>
                <a:gd name="adj3" fmla="val 25000"/>
                <a:gd name="adj4" fmla="val 64977"/>
              </a:avLst>
            </a:prstGeom>
            <a:solidFill>
              <a:srgbClr val="E13288"/>
            </a:solidFill>
            <a:ln w="9525" cap="flat" cmpd="sng">
              <a:solidFill>
                <a:srgbClr val="000000"/>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sv-SE" sz="1100" b="1">
                  <a:solidFill>
                    <a:schemeClr val="lt1"/>
                  </a:solidFill>
                  <a:latin typeface="Lexend"/>
                  <a:ea typeface="Lexend"/>
                  <a:cs typeface="Lexend"/>
                  <a:sym typeface="Lexend"/>
                </a:rPr>
                <a:t>Anpassa tiden</a:t>
              </a:r>
              <a:endParaRPr sz="1100" b="1">
                <a:solidFill>
                  <a:schemeClr val="lt1"/>
                </a:solidFill>
                <a:latin typeface="Lexend"/>
                <a:ea typeface="Lexend"/>
                <a:cs typeface="Lexend"/>
                <a:sym typeface="Lexend"/>
              </a:endParaRPr>
            </a:p>
            <a:p>
              <a:pPr marL="0" lvl="0" indent="0" algn="ctr" rtl="0">
                <a:spcBef>
                  <a:spcPts val="0"/>
                </a:spcBef>
                <a:spcAft>
                  <a:spcPts val="0"/>
                </a:spcAft>
                <a:buNone/>
              </a:pPr>
              <a:r>
                <a:rPr lang="sv-SE" sz="1100">
                  <a:solidFill>
                    <a:schemeClr val="lt1"/>
                  </a:solidFill>
                  <a:latin typeface="Lexend Light"/>
                  <a:ea typeface="Lexend Light"/>
                  <a:cs typeface="Lexend Light"/>
                  <a:sym typeface="Lexend Light"/>
                </a:rPr>
                <a:t>Grundinställningen på timern är 25 minuter.</a:t>
              </a:r>
              <a:endParaRPr sz="1100">
                <a:solidFill>
                  <a:schemeClr val="lt1"/>
                </a:solidFill>
                <a:latin typeface="Lexend Light"/>
                <a:ea typeface="Lexend Light"/>
                <a:cs typeface="Lexend Light"/>
                <a:sym typeface="Lexend Light"/>
              </a:endParaRPr>
            </a:p>
            <a:p>
              <a:pPr marL="0" lvl="0" indent="0" algn="l" rtl="0">
                <a:spcBef>
                  <a:spcPts val="0"/>
                </a:spcBef>
                <a:spcAft>
                  <a:spcPts val="0"/>
                </a:spcAft>
                <a:buNone/>
              </a:pPr>
              <a:endParaRPr sz="1100">
                <a:solidFill>
                  <a:schemeClr val="lt1"/>
                </a:solidFill>
                <a:latin typeface="Lexend Light"/>
                <a:ea typeface="Lexend Light"/>
                <a:cs typeface="Lexend Light"/>
                <a:sym typeface="Lexend Light"/>
              </a:endParaRPr>
            </a:p>
            <a:p>
              <a:pPr marL="0" lvl="0" indent="0" algn="ctr" rtl="0">
                <a:spcBef>
                  <a:spcPts val="0"/>
                </a:spcBef>
                <a:spcAft>
                  <a:spcPts val="0"/>
                </a:spcAft>
                <a:buNone/>
              </a:pPr>
              <a:r>
                <a:rPr lang="sv-SE" sz="1100" b="1">
                  <a:solidFill>
                    <a:schemeClr val="lt1"/>
                  </a:solidFill>
                  <a:latin typeface="Lexend"/>
                  <a:ea typeface="Lexend"/>
                  <a:cs typeface="Lexend"/>
                  <a:sym typeface="Lexend"/>
                </a:rPr>
                <a:t>Klockslag </a:t>
              </a:r>
              <a:r>
                <a:rPr lang="sv-SE" sz="1100">
                  <a:solidFill>
                    <a:schemeClr val="lt1"/>
                  </a:solidFill>
                  <a:latin typeface="Lexend Light"/>
                  <a:ea typeface="Lexend Light"/>
                  <a:cs typeface="Lexend Light"/>
                  <a:sym typeface="Lexend Light"/>
                </a:rPr>
                <a:t>när du är klar med uppgiften.</a:t>
              </a:r>
              <a:endParaRPr sz="1100">
                <a:solidFill>
                  <a:schemeClr val="lt1"/>
                </a:solidFill>
                <a:latin typeface="Lexend Light"/>
                <a:ea typeface="Lexend Light"/>
                <a:cs typeface="Lexend Light"/>
                <a:sym typeface="Lexend Light"/>
              </a:endParaRPr>
            </a:p>
          </p:txBody>
        </p:sp>
        <p:sp>
          <p:nvSpPr>
            <p:cNvPr id="133" name="Google Shape;133;p17"/>
            <p:cNvSpPr/>
            <p:nvPr/>
          </p:nvSpPr>
          <p:spPr>
            <a:xfrm>
              <a:off x="3733388" y="1456763"/>
              <a:ext cx="493200" cy="493200"/>
            </a:xfrm>
            <a:prstGeom prst="ellipse">
              <a:avLst/>
            </a:prstGeom>
            <a:solidFill>
              <a:srgbClr val="4A4E9B"/>
            </a:solidFill>
            <a:ln w="9525" cap="flat" cmpd="sng">
              <a:solidFill>
                <a:schemeClr val="dk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sv-SE">
                  <a:solidFill>
                    <a:schemeClr val="lt1"/>
                  </a:solidFill>
                  <a:latin typeface="Lexend Light"/>
                  <a:ea typeface="Lexend Light"/>
                  <a:cs typeface="Lexend Light"/>
                  <a:sym typeface="Lexend Light"/>
                </a:rPr>
                <a:t>2.</a:t>
              </a:r>
              <a:endParaRPr>
                <a:solidFill>
                  <a:schemeClr val="lt1"/>
                </a:solidFill>
                <a:latin typeface="Lexend Light"/>
                <a:ea typeface="Lexend Light"/>
                <a:cs typeface="Lexend Light"/>
                <a:sym typeface="Lexend Light"/>
              </a:endParaRPr>
            </a:p>
          </p:txBody>
        </p:sp>
      </p:grpSp>
      <p:grpSp>
        <p:nvGrpSpPr>
          <p:cNvPr id="134" name="Google Shape;134;p17"/>
          <p:cNvGrpSpPr/>
          <p:nvPr/>
        </p:nvGrpSpPr>
        <p:grpSpPr>
          <a:xfrm>
            <a:off x="60400" y="2264713"/>
            <a:ext cx="1665300" cy="880800"/>
            <a:chOff x="60400" y="2264713"/>
            <a:chExt cx="1665300" cy="880800"/>
          </a:xfrm>
        </p:grpSpPr>
        <p:sp>
          <p:nvSpPr>
            <p:cNvPr id="135" name="Google Shape;135;p17"/>
            <p:cNvSpPr/>
            <p:nvPr/>
          </p:nvSpPr>
          <p:spPr>
            <a:xfrm>
              <a:off x="261700" y="2605812"/>
              <a:ext cx="1464000" cy="539700"/>
            </a:xfrm>
            <a:prstGeom prst="rightArrowCallout">
              <a:avLst>
                <a:gd name="adj1" fmla="val 25000"/>
                <a:gd name="adj2" fmla="val 25000"/>
                <a:gd name="adj3" fmla="val 25000"/>
                <a:gd name="adj4" fmla="val 64977"/>
              </a:avLst>
            </a:prstGeom>
            <a:solidFill>
              <a:srgbClr val="E13288"/>
            </a:solidFill>
            <a:ln w="9525" cap="flat" cmpd="sng">
              <a:solidFill>
                <a:srgbClr val="000000"/>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sv-SE" sz="1100" dirty="0">
                  <a:solidFill>
                    <a:schemeClr val="lt1"/>
                  </a:solidFill>
                  <a:latin typeface="Lexend Light"/>
                  <a:ea typeface="Lexend Light"/>
                  <a:cs typeface="Lexend Light"/>
                  <a:sym typeface="Lexend Light"/>
                </a:rPr>
                <a:t>Här hittar du </a:t>
              </a:r>
              <a:r>
                <a:rPr lang="sv-SE" sz="1100" b="1" dirty="0">
                  <a:solidFill>
                    <a:schemeClr val="lt1"/>
                  </a:solidFill>
                  <a:latin typeface="Lexend"/>
                  <a:ea typeface="Lexend"/>
                  <a:cs typeface="Lexend"/>
                  <a:sym typeface="Lexend"/>
                </a:rPr>
                <a:t>Fokus</a:t>
              </a:r>
              <a:endParaRPr sz="1100" b="1" dirty="0">
                <a:solidFill>
                  <a:schemeClr val="lt1"/>
                </a:solidFill>
                <a:latin typeface="Lexend"/>
                <a:ea typeface="Lexend"/>
                <a:cs typeface="Lexend"/>
                <a:sym typeface="Lexend"/>
              </a:endParaRPr>
            </a:p>
          </p:txBody>
        </p:sp>
        <p:sp>
          <p:nvSpPr>
            <p:cNvPr id="136" name="Google Shape;136;p17"/>
            <p:cNvSpPr/>
            <p:nvPr/>
          </p:nvSpPr>
          <p:spPr>
            <a:xfrm>
              <a:off x="60400" y="2264713"/>
              <a:ext cx="493200" cy="493200"/>
            </a:xfrm>
            <a:prstGeom prst="ellipse">
              <a:avLst/>
            </a:prstGeom>
            <a:solidFill>
              <a:srgbClr val="4A4E9B"/>
            </a:solidFill>
            <a:ln w="9525" cap="flat" cmpd="sng">
              <a:solidFill>
                <a:schemeClr val="dk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sv-SE">
                  <a:solidFill>
                    <a:schemeClr val="lt1"/>
                  </a:solidFill>
                  <a:latin typeface="Lexend Light"/>
                  <a:ea typeface="Lexend Light"/>
                  <a:cs typeface="Lexend Light"/>
                  <a:sym typeface="Lexend Light"/>
                </a:rPr>
                <a:t>1.</a:t>
              </a:r>
              <a:endParaRPr>
                <a:solidFill>
                  <a:schemeClr val="lt1"/>
                </a:solidFill>
                <a:latin typeface="Lexend Light"/>
                <a:ea typeface="Lexend Light"/>
                <a:cs typeface="Lexend Light"/>
                <a:sym typeface="Lexend Light"/>
              </a:endParaRPr>
            </a:p>
          </p:txBody>
        </p:sp>
      </p:grpSp>
      <p:grpSp>
        <p:nvGrpSpPr>
          <p:cNvPr id="137" name="Google Shape;137;p17"/>
          <p:cNvGrpSpPr/>
          <p:nvPr/>
        </p:nvGrpSpPr>
        <p:grpSpPr>
          <a:xfrm>
            <a:off x="6276850" y="1254763"/>
            <a:ext cx="1890625" cy="833436"/>
            <a:chOff x="6276850" y="1254763"/>
            <a:chExt cx="1890625" cy="833436"/>
          </a:xfrm>
        </p:grpSpPr>
        <p:sp>
          <p:nvSpPr>
            <p:cNvPr id="138" name="Google Shape;138;p17"/>
            <p:cNvSpPr/>
            <p:nvPr/>
          </p:nvSpPr>
          <p:spPr>
            <a:xfrm>
              <a:off x="6481775" y="1489699"/>
              <a:ext cx="1685700" cy="598500"/>
            </a:xfrm>
            <a:prstGeom prst="rightArrowCallout">
              <a:avLst>
                <a:gd name="adj1" fmla="val 25000"/>
                <a:gd name="adj2" fmla="val 25000"/>
                <a:gd name="adj3" fmla="val 25000"/>
                <a:gd name="adj4" fmla="val 64977"/>
              </a:avLst>
            </a:prstGeom>
            <a:solidFill>
              <a:srgbClr val="E13288"/>
            </a:solidFill>
            <a:ln w="9525" cap="flat" cmpd="sng">
              <a:solidFill>
                <a:schemeClr val="dk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b" anchorCtr="0">
              <a:noAutofit/>
            </a:bodyPr>
            <a:lstStyle/>
            <a:p>
              <a:pPr marL="0" lvl="0" indent="0" algn="ctr" rtl="0">
                <a:spcBef>
                  <a:spcPts val="0"/>
                </a:spcBef>
                <a:spcAft>
                  <a:spcPts val="0"/>
                </a:spcAft>
                <a:buNone/>
              </a:pPr>
              <a:r>
                <a:rPr lang="sv-SE" sz="1100">
                  <a:solidFill>
                    <a:schemeClr val="lt1"/>
                  </a:solidFill>
                  <a:latin typeface="Lexend Light"/>
                  <a:ea typeface="Lexend Light"/>
                  <a:cs typeface="Lexend Light"/>
                  <a:sym typeface="Lexend Light"/>
                </a:rPr>
                <a:t>Klicka på </a:t>
              </a:r>
              <a:r>
                <a:rPr lang="sv-SE" sz="1100" b="1">
                  <a:solidFill>
                    <a:schemeClr val="lt1"/>
                  </a:solidFill>
                  <a:latin typeface="Lexend"/>
                  <a:ea typeface="Lexend"/>
                  <a:cs typeface="Lexend"/>
                  <a:sym typeface="Lexend"/>
                </a:rPr>
                <a:t>Börja</a:t>
              </a:r>
              <a:endParaRPr sz="1100" b="1">
                <a:solidFill>
                  <a:schemeClr val="lt1"/>
                </a:solidFill>
                <a:latin typeface="Lexend"/>
                <a:ea typeface="Lexend"/>
                <a:cs typeface="Lexend"/>
                <a:sym typeface="Lexend"/>
              </a:endParaRPr>
            </a:p>
          </p:txBody>
        </p:sp>
        <p:sp>
          <p:nvSpPr>
            <p:cNvPr id="139" name="Google Shape;139;p17"/>
            <p:cNvSpPr/>
            <p:nvPr/>
          </p:nvSpPr>
          <p:spPr>
            <a:xfrm>
              <a:off x="6276850" y="1254763"/>
              <a:ext cx="493200" cy="493200"/>
            </a:xfrm>
            <a:prstGeom prst="ellipse">
              <a:avLst/>
            </a:prstGeom>
            <a:solidFill>
              <a:srgbClr val="4A4E9B"/>
            </a:solidFill>
            <a:ln w="9525" cap="flat" cmpd="sng">
              <a:solidFill>
                <a:schemeClr val="dk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sv-SE">
                  <a:solidFill>
                    <a:schemeClr val="lt1"/>
                  </a:solidFill>
                  <a:latin typeface="Lexend Light"/>
                  <a:ea typeface="Lexend Light"/>
                  <a:cs typeface="Lexend Light"/>
                  <a:sym typeface="Lexend Light"/>
                </a:rPr>
                <a:t>4.</a:t>
              </a:r>
              <a:endParaRPr>
                <a:solidFill>
                  <a:schemeClr val="lt1"/>
                </a:solidFill>
                <a:latin typeface="Lexend Light"/>
                <a:ea typeface="Lexend Light"/>
                <a:cs typeface="Lexend Light"/>
                <a:sym typeface="Lexend Light"/>
              </a:endParaRPr>
            </a:p>
          </p:txBody>
        </p:sp>
      </p:grpSp>
      <p:grpSp>
        <p:nvGrpSpPr>
          <p:cNvPr id="140" name="Google Shape;140;p17"/>
          <p:cNvGrpSpPr/>
          <p:nvPr/>
        </p:nvGrpSpPr>
        <p:grpSpPr>
          <a:xfrm>
            <a:off x="4262325" y="3032138"/>
            <a:ext cx="2254175" cy="868459"/>
            <a:chOff x="4262325" y="3032138"/>
            <a:chExt cx="2254175" cy="868459"/>
          </a:xfrm>
        </p:grpSpPr>
        <p:sp>
          <p:nvSpPr>
            <p:cNvPr id="141" name="Google Shape;141;p17"/>
            <p:cNvSpPr/>
            <p:nvPr/>
          </p:nvSpPr>
          <p:spPr>
            <a:xfrm>
              <a:off x="4456400" y="3145497"/>
              <a:ext cx="2060100" cy="755100"/>
            </a:xfrm>
            <a:prstGeom prst="rightArrowCallout">
              <a:avLst>
                <a:gd name="adj1" fmla="val 25000"/>
                <a:gd name="adj2" fmla="val 25000"/>
                <a:gd name="adj3" fmla="val 25000"/>
                <a:gd name="adj4" fmla="val 64977"/>
              </a:avLst>
            </a:prstGeom>
            <a:solidFill>
              <a:srgbClr val="E13288"/>
            </a:solidFill>
            <a:ln w="9525" cap="flat" cmpd="sng">
              <a:solidFill>
                <a:srgbClr val="000000"/>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b" anchorCtr="0">
              <a:noAutofit/>
            </a:bodyPr>
            <a:lstStyle/>
            <a:p>
              <a:pPr marL="0" lvl="0" indent="0" algn="ctr" rtl="0">
                <a:spcBef>
                  <a:spcPts val="0"/>
                </a:spcBef>
                <a:spcAft>
                  <a:spcPts val="0"/>
                </a:spcAft>
                <a:buNone/>
              </a:pPr>
              <a:r>
                <a:rPr lang="sv-SE" sz="1100">
                  <a:solidFill>
                    <a:schemeClr val="lt1"/>
                  </a:solidFill>
                  <a:latin typeface="Lexend Light"/>
                  <a:ea typeface="Lexend Light"/>
                  <a:cs typeface="Lexend Light"/>
                  <a:sym typeface="Lexend Light"/>
                </a:rPr>
                <a:t>Skriv in en uppgift du vill jobba med.</a:t>
              </a:r>
              <a:endParaRPr sz="1100">
                <a:solidFill>
                  <a:schemeClr val="lt1"/>
                </a:solidFill>
                <a:latin typeface="Lexend Light"/>
                <a:ea typeface="Lexend Light"/>
                <a:cs typeface="Lexend Light"/>
                <a:sym typeface="Lexend Light"/>
              </a:endParaRPr>
            </a:p>
          </p:txBody>
        </p:sp>
        <p:sp>
          <p:nvSpPr>
            <p:cNvPr id="142" name="Google Shape;142;p17"/>
            <p:cNvSpPr/>
            <p:nvPr/>
          </p:nvSpPr>
          <p:spPr>
            <a:xfrm>
              <a:off x="4262325" y="3032138"/>
              <a:ext cx="493200" cy="493200"/>
            </a:xfrm>
            <a:prstGeom prst="ellipse">
              <a:avLst/>
            </a:prstGeom>
            <a:solidFill>
              <a:srgbClr val="4A4E9B"/>
            </a:solidFill>
            <a:ln w="9525" cap="flat" cmpd="sng">
              <a:solidFill>
                <a:schemeClr val="dk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sv-SE">
                  <a:solidFill>
                    <a:schemeClr val="lt1"/>
                  </a:solidFill>
                  <a:latin typeface="Lexend Light"/>
                  <a:ea typeface="Lexend Light"/>
                  <a:cs typeface="Lexend Light"/>
                  <a:sym typeface="Lexend Light"/>
                </a:rPr>
                <a:t>3.</a:t>
              </a:r>
              <a:endParaRPr>
                <a:solidFill>
                  <a:schemeClr val="lt1"/>
                </a:solidFill>
                <a:latin typeface="Lexend Light"/>
                <a:ea typeface="Lexend Light"/>
                <a:cs typeface="Lexend Light"/>
                <a:sym typeface="Lexend Light"/>
              </a:endParaRPr>
            </a:p>
          </p:txBody>
        </p:sp>
      </p:grpSp>
      <p:sp>
        <p:nvSpPr>
          <p:cNvPr id="143" name="Google Shape;143;p17"/>
          <p:cNvSpPr txBox="1"/>
          <p:nvPr/>
        </p:nvSpPr>
        <p:spPr>
          <a:xfrm>
            <a:off x="7611300" y="4650600"/>
            <a:ext cx="1532700" cy="4926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sv-SE" sz="2000">
                <a:solidFill>
                  <a:schemeClr val="lt1"/>
                </a:solidFill>
                <a:latin typeface="Lexend Light"/>
                <a:ea typeface="Lexend Light"/>
                <a:cs typeface="Lexend Light"/>
                <a:sym typeface="Lexend Light"/>
              </a:rPr>
              <a:t>Fokus </a:t>
            </a:r>
            <a:endParaRPr sz="200"/>
          </a:p>
        </p:txBody>
      </p:sp>
      <p:grpSp>
        <p:nvGrpSpPr>
          <p:cNvPr id="144" name="Google Shape;144;p17"/>
          <p:cNvGrpSpPr/>
          <p:nvPr/>
        </p:nvGrpSpPr>
        <p:grpSpPr>
          <a:xfrm>
            <a:off x="0" y="4650300"/>
            <a:ext cx="9144000" cy="493200"/>
            <a:chOff x="0" y="4650300"/>
            <a:chExt cx="9144000" cy="493200"/>
          </a:xfrm>
        </p:grpSpPr>
        <p:sp>
          <p:nvSpPr>
            <p:cNvPr id="145" name="Google Shape;145;p17"/>
            <p:cNvSpPr/>
            <p:nvPr/>
          </p:nvSpPr>
          <p:spPr>
            <a:xfrm>
              <a:off x="0" y="4650300"/>
              <a:ext cx="9144000" cy="493200"/>
            </a:xfrm>
            <a:prstGeom prst="rect">
              <a:avLst/>
            </a:prstGeom>
            <a:solidFill>
              <a:srgbClr val="4A4E9B"/>
            </a:solidFill>
            <a:ln w="9525" cap="flat" cmpd="sng">
              <a:solidFill>
                <a:srgbClr val="4A4E9B"/>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sv-SE" sz="1200" dirty="0">
                  <a:solidFill>
                    <a:schemeClr val="bg1"/>
                  </a:solidFill>
                  <a:latin typeface="Calibri"/>
                  <a:ea typeface="Calibri"/>
                  <a:cs typeface="Calibri"/>
                  <a:sym typeface="Calibri"/>
                </a:rPr>
                <a:t>Länk till manual </a:t>
              </a:r>
              <a:r>
                <a:rPr lang="sv-SE" sz="1200" dirty="0">
                  <a:solidFill>
                    <a:schemeClr val="bg1"/>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Fokus </a:t>
              </a:r>
              <a:r>
                <a:rPr lang="sv-SE" sz="1200" dirty="0" err="1">
                  <a:solidFill>
                    <a:schemeClr val="bg1"/>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Chromebook</a:t>
              </a:r>
              <a:endParaRPr sz="1200" dirty="0">
                <a:solidFill>
                  <a:schemeClr val="bg1"/>
                </a:solidFill>
                <a:latin typeface="Calibri"/>
                <a:ea typeface="Calibri"/>
                <a:cs typeface="Calibri"/>
                <a:sym typeface="Calibri"/>
              </a:endParaRPr>
            </a:p>
          </p:txBody>
        </p:sp>
        <p:pic>
          <p:nvPicPr>
            <p:cNvPr id="146" name="Google Shape;146;p17" title="AVM_NY_logo_ vit Liggande.png"/>
            <p:cNvPicPr preferRelativeResize="0"/>
            <p:nvPr/>
          </p:nvPicPr>
          <p:blipFill>
            <a:blip r:embed="rId6">
              <a:alphaModFix/>
            </a:blip>
            <a:stretch>
              <a:fillRect/>
            </a:stretch>
          </p:blipFill>
          <p:spPr>
            <a:xfrm>
              <a:off x="7946750" y="4747000"/>
              <a:ext cx="1071427" cy="299775"/>
            </a:xfrm>
            <a:prstGeom prst="rect">
              <a:avLst/>
            </a:prstGeom>
            <a:noFill/>
            <a:ln>
              <a:noFill/>
            </a:ln>
          </p:spPr>
        </p:pic>
      </p:grpSp>
      <p:sp>
        <p:nvSpPr>
          <p:cNvPr id="147" name="Google Shape;147;p17"/>
          <p:cNvSpPr txBox="1"/>
          <p:nvPr/>
        </p:nvSpPr>
        <p:spPr>
          <a:xfrm>
            <a:off x="0" y="4650300"/>
            <a:ext cx="15327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sv-SE" sz="2000">
                <a:solidFill>
                  <a:schemeClr val="lt1"/>
                </a:solidFill>
                <a:latin typeface="Lexend Light"/>
                <a:ea typeface="Lexend Light"/>
                <a:cs typeface="Lexend Light"/>
                <a:sym typeface="Lexend Light"/>
              </a:rPr>
              <a:t>Fokus </a:t>
            </a:r>
            <a:endParaRPr sz="2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4"/>
                                        </p:tgtEl>
                                        <p:attrNameLst>
                                          <p:attrName>style.visibility</p:attrName>
                                        </p:attrNameLst>
                                      </p:cBhvr>
                                      <p:to>
                                        <p:strVal val="visible"/>
                                      </p:to>
                                    </p:set>
                                    <p:animEffect transition="in" filter="fade">
                                      <p:cBhvr>
                                        <p:cTn id="7" dur="1000"/>
                                        <p:tgtEl>
                                          <p:spTgt spid="13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1"/>
                                        </p:tgtEl>
                                        <p:attrNameLst>
                                          <p:attrName>style.visibility</p:attrName>
                                        </p:attrNameLst>
                                      </p:cBhvr>
                                      <p:to>
                                        <p:strVal val="visible"/>
                                      </p:to>
                                    </p:set>
                                    <p:animEffect transition="in" filter="fade">
                                      <p:cBhvr>
                                        <p:cTn id="12" dur="1000"/>
                                        <p:tgtEl>
                                          <p:spTgt spid="13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40"/>
                                        </p:tgtEl>
                                        <p:attrNameLst>
                                          <p:attrName>style.visibility</p:attrName>
                                        </p:attrNameLst>
                                      </p:cBhvr>
                                      <p:to>
                                        <p:strVal val="visible"/>
                                      </p:to>
                                    </p:set>
                                    <p:animEffect transition="in" filter="fade">
                                      <p:cBhvr>
                                        <p:cTn id="17" dur="1000"/>
                                        <p:tgtEl>
                                          <p:spTgt spid="14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37"/>
                                        </p:tgtEl>
                                        <p:attrNameLst>
                                          <p:attrName>style.visibility</p:attrName>
                                        </p:attrNameLst>
                                      </p:cBhvr>
                                      <p:to>
                                        <p:strVal val="visible"/>
                                      </p:to>
                                    </p:set>
                                    <p:animEffect transition="in" filter="fade">
                                      <p:cBhvr>
                                        <p:cTn id="22" dur="1000"/>
                                        <p:tgtEl>
                                          <p:spTgt spid="1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Google Shape;152;p18"/>
          <p:cNvSpPr/>
          <p:nvPr/>
        </p:nvSpPr>
        <p:spPr>
          <a:xfrm rot="427">
            <a:off x="234600" y="189000"/>
            <a:ext cx="2417700" cy="798300"/>
          </a:xfrm>
          <a:prstGeom prst="round2DiagRect">
            <a:avLst>
              <a:gd name="adj1" fmla="val 49117"/>
              <a:gd name="adj2" fmla="val 0"/>
            </a:avLst>
          </a:prstGeom>
          <a:solidFill>
            <a:srgbClr val="4A4E9B"/>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153" name="Google Shape;153;p18"/>
          <p:cNvSpPr txBox="1">
            <a:spLocks noGrp="1"/>
          </p:cNvSpPr>
          <p:nvPr>
            <p:ph type="title"/>
          </p:nvPr>
        </p:nvSpPr>
        <p:spPr>
          <a:xfrm>
            <a:off x="276475" y="188850"/>
            <a:ext cx="2375700" cy="7986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sv-SE" sz="2000">
                <a:solidFill>
                  <a:schemeClr val="lt1"/>
                </a:solidFill>
                <a:latin typeface="Lexend Light"/>
                <a:ea typeface="Lexend Light"/>
                <a:cs typeface="Lexend Light"/>
                <a:sym typeface="Lexend Light"/>
              </a:rPr>
              <a:t>Fokus - PC (Windows 10)</a:t>
            </a:r>
            <a:endParaRPr sz="2000">
              <a:solidFill>
                <a:schemeClr val="lt1"/>
              </a:solidFill>
              <a:latin typeface="Lexend Light"/>
              <a:ea typeface="Lexend Light"/>
              <a:cs typeface="Lexend Light"/>
              <a:sym typeface="Lexend Light"/>
            </a:endParaRPr>
          </a:p>
        </p:txBody>
      </p:sp>
      <p:pic>
        <p:nvPicPr>
          <p:cNvPr id="154" name="Google Shape;154;p18"/>
          <p:cNvPicPr preferRelativeResize="0"/>
          <p:nvPr/>
        </p:nvPicPr>
        <p:blipFill>
          <a:blip r:embed="rId3">
            <a:alphaModFix/>
          </a:blip>
          <a:stretch>
            <a:fillRect/>
          </a:stretch>
        </p:blipFill>
        <p:spPr>
          <a:xfrm>
            <a:off x="276475" y="1117275"/>
            <a:ext cx="4362450" cy="1819275"/>
          </a:xfrm>
          <a:prstGeom prst="rect">
            <a:avLst/>
          </a:prstGeom>
          <a:noFill/>
          <a:ln w="28575" cap="flat" cmpd="sng">
            <a:solidFill>
              <a:srgbClr val="000000"/>
            </a:solidFill>
            <a:prstDash val="solid"/>
            <a:round/>
            <a:headEnd type="none" w="sm" len="sm"/>
            <a:tailEnd type="none" w="sm" len="sm"/>
          </a:ln>
          <a:effectLst>
            <a:outerShdw blurRad="57150" dist="19050" dir="5400000" algn="bl" rotWithShape="0">
              <a:srgbClr val="000000">
                <a:alpha val="50000"/>
              </a:srgbClr>
            </a:outerShdw>
          </a:effectLst>
        </p:spPr>
      </p:pic>
      <p:sp>
        <p:nvSpPr>
          <p:cNvPr id="155" name="Google Shape;155;p18"/>
          <p:cNvSpPr/>
          <p:nvPr/>
        </p:nvSpPr>
        <p:spPr>
          <a:xfrm>
            <a:off x="4037800" y="2497175"/>
            <a:ext cx="750600" cy="610500"/>
          </a:xfrm>
          <a:prstGeom prst="ellipse">
            <a:avLst/>
          </a:prstGeom>
          <a:noFill/>
          <a:ln w="28575" cap="flat" cmpd="sng">
            <a:solidFill>
              <a:srgbClr val="E1328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156" name="Google Shape;156;p18"/>
          <p:cNvPicPr preferRelativeResize="0"/>
          <p:nvPr/>
        </p:nvPicPr>
        <p:blipFill>
          <a:blip r:embed="rId4">
            <a:alphaModFix/>
          </a:blip>
          <a:stretch>
            <a:fillRect/>
          </a:stretch>
        </p:blipFill>
        <p:spPr>
          <a:xfrm>
            <a:off x="6028773" y="1580650"/>
            <a:ext cx="2697828" cy="2856600"/>
          </a:xfrm>
          <a:prstGeom prst="rect">
            <a:avLst/>
          </a:prstGeom>
          <a:noFill/>
          <a:ln>
            <a:noFill/>
          </a:ln>
          <a:effectLst>
            <a:outerShdw blurRad="57150" dist="19050" dir="5400000" algn="bl" rotWithShape="0">
              <a:srgbClr val="000000">
                <a:alpha val="50000"/>
              </a:srgbClr>
            </a:outerShdw>
          </a:effectLst>
        </p:spPr>
      </p:pic>
      <p:sp>
        <p:nvSpPr>
          <p:cNvPr id="157" name="Google Shape;157;p18"/>
          <p:cNvSpPr/>
          <p:nvPr/>
        </p:nvSpPr>
        <p:spPr>
          <a:xfrm>
            <a:off x="5995800" y="3476976"/>
            <a:ext cx="767400" cy="689100"/>
          </a:xfrm>
          <a:prstGeom prst="ellipse">
            <a:avLst/>
          </a:prstGeom>
          <a:noFill/>
          <a:ln w="28575" cap="flat" cmpd="sng">
            <a:solidFill>
              <a:srgbClr val="E1328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grpSp>
        <p:nvGrpSpPr>
          <p:cNvPr id="158" name="Google Shape;158;p18"/>
          <p:cNvGrpSpPr/>
          <p:nvPr/>
        </p:nvGrpSpPr>
        <p:grpSpPr>
          <a:xfrm>
            <a:off x="1871875" y="2252175"/>
            <a:ext cx="2191100" cy="981291"/>
            <a:chOff x="1871875" y="2252175"/>
            <a:chExt cx="2191100" cy="981291"/>
          </a:xfrm>
        </p:grpSpPr>
        <p:sp>
          <p:nvSpPr>
            <p:cNvPr id="159" name="Google Shape;159;p18"/>
            <p:cNvSpPr/>
            <p:nvPr/>
          </p:nvSpPr>
          <p:spPr>
            <a:xfrm>
              <a:off x="2002875" y="2388877"/>
              <a:ext cx="2060100" cy="844589"/>
            </a:xfrm>
            <a:prstGeom prst="rightArrowCallout">
              <a:avLst>
                <a:gd name="adj1" fmla="val 25000"/>
                <a:gd name="adj2" fmla="val 25000"/>
                <a:gd name="adj3" fmla="val 25000"/>
                <a:gd name="adj4" fmla="val 64977"/>
              </a:avLst>
            </a:prstGeom>
            <a:solidFill>
              <a:srgbClr val="E13288"/>
            </a:solidFill>
            <a:ln w="9525" cap="flat" cmpd="sng">
              <a:solidFill>
                <a:srgbClr val="000000"/>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sv-SE" sz="1100">
                  <a:solidFill>
                    <a:schemeClr val="lt1"/>
                  </a:solidFill>
                  <a:latin typeface="Lexend Light"/>
                  <a:ea typeface="Lexend Light"/>
                  <a:cs typeface="Lexend Light"/>
                  <a:sym typeface="Lexend Light"/>
                </a:rPr>
                <a:t>Klicka på </a:t>
              </a:r>
              <a:r>
                <a:rPr lang="sv-SE" sz="1100" b="1">
                  <a:solidFill>
                    <a:schemeClr val="lt1"/>
                  </a:solidFill>
                  <a:latin typeface="Lexend"/>
                  <a:ea typeface="Lexend"/>
                  <a:cs typeface="Lexend"/>
                  <a:sym typeface="Lexend"/>
                </a:rPr>
                <a:t>pratbubblan</a:t>
              </a:r>
              <a:endParaRPr sz="1100" b="1">
                <a:solidFill>
                  <a:schemeClr val="lt1"/>
                </a:solidFill>
                <a:latin typeface="Lexend"/>
                <a:ea typeface="Lexend"/>
                <a:cs typeface="Lexend"/>
                <a:sym typeface="Lexend"/>
              </a:endParaRPr>
            </a:p>
          </p:txBody>
        </p:sp>
        <p:sp>
          <p:nvSpPr>
            <p:cNvPr id="160" name="Google Shape;160;p18"/>
            <p:cNvSpPr/>
            <p:nvPr/>
          </p:nvSpPr>
          <p:spPr>
            <a:xfrm>
              <a:off x="1871875" y="2252175"/>
              <a:ext cx="498600" cy="493200"/>
            </a:xfrm>
            <a:prstGeom prst="ellipse">
              <a:avLst/>
            </a:prstGeom>
            <a:solidFill>
              <a:srgbClr val="4A4E9B"/>
            </a:solidFill>
            <a:ln w="9525" cap="flat" cmpd="sng">
              <a:solidFill>
                <a:schemeClr val="dk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sv-SE">
                  <a:solidFill>
                    <a:schemeClr val="lt1"/>
                  </a:solidFill>
                  <a:latin typeface="Lexend Light"/>
                  <a:ea typeface="Lexend Light"/>
                  <a:cs typeface="Lexend Light"/>
                  <a:sym typeface="Lexend Light"/>
                </a:rPr>
                <a:t>1.</a:t>
              </a:r>
              <a:endParaRPr>
                <a:solidFill>
                  <a:schemeClr val="lt1"/>
                </a:solidFill>
                <a:latin typeface="Lexend Light"/>
                <a:ea typeface="Lexend Light"/>
                <a:cs typeface="Lexend Light"/>
                <a:sym typeface="Lexend Light"/>
              </a:endParaRPr>
            </a:p>
          </p:txBody>
        </p:sp>
      </p:grpSp>
      <p:grpSp>
        <p:nvGrpSpPr>
          <p:cNvPr id="161" name="Google Shape;161;p18"/>
          <p:cNvGrpSpPr/>
          <p:nvPr/>
        </p:nvGrpSpPr>
        <p:grpSpPr>
          <a:xfrm>
            <a:off x="3967375" y="3303888"/>
            <a:ext cx="2028425" cy="942113"/>
            <a:chOff x="4424875" y="3075350"/>
            <a:chExt cx="2028425" cy="942113"/>
          </a:xfrm>
        </p:grpSpPr>
        <p:sp>
          <p:nvSpPr>
            <p:cNvPr id="162" name="Google Shape;162;p18"/>
            <p:cNvSpPr/>
            <p:nvPr/>
          </p:nvSpPr>
          <p:spPr>
            <a:xfrm>
              <a:off x="4606800" y="3218863"/>
              <a:ext cx="1846500" cy="798600"/>
            </a:xfrm>
            <a:prstGeom prst="rightArrowCallout">
              <a:avLst>
                <a:gd name="adj1" fmla="val 25000"/>
                <a:gd name="adj2" fmla="val 25000"/>
                <a:gd name="adj3" fmla="val 25000"/>
                <a:gd name="adj4" fmla="val 64977"/>
              </a:avLst>
            </a:prstGeom>
            <a:solidFill>
              <a:srgbClr val="E13288"/>
            </a:solidFill>
            <a:ln w="9525" cap="flat" cmpd="sng">
              <a:solidFill>
                <a:srgbClr val="000000"/>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sv-SE" sz="1100">
                  <a:solidFill>
                    <a:schemeClr val="lt1"/>
                  </a:solidFill>
                  <a:latin typeface="Lexend Light"/>
                  <a:ea typeface="Lexend Light"/>
                  <a:cs typeface="Lexend Light"/>
                  <a:sym typeface="Lexend Light"/>
                </a:rPr>
                <a:t>Aktivera </a:t>
              </a:r>
              <a:r>
                <a:rPr lang="sv-SE" sz="1100" b="1">
                  <a:solidFill>
                    <a:schemeClr val="lt1"/>
                  </a:solidFill>
                  <a:latin typeface="Lexend"/>
                  <a:ea typeface="Lexend"/>
                  <a:cs typeface="Lexend"/>
                  <a:sym typeface="Lexend"/>
                </a:rPr>
                <a:t>Fokusstöd</a:t>
              </a:r>
              <a:endParaRPr sz="1100" b="1">
                <a:solidFill>
                  <a:schemeClr val="lt1"/>
                </a:solidFill>
                <a:latin typeface="Lexend"/>
                <a:ea typeface="Lexend"/>
                <a:cs typeface="Lexend"/>
                <a:sym typeface="Lexend"/>
              </a:endParaRPr>
            </a:p>
          </p:txBody>
        </p:sp>
        <p:sp>
          <p:nvSpPr>
            <p:cNvPr id="163" name="Google Shape;163;p18"/>
            <p:cNvSpPr/>
            <p:nvPr/>
          </p:nvSpPr>
          <p:spPr>
            <a:xfrm>
              <a:off x="4424875" y="3075350"/>
              <a:ext cx="493200" cy="493200"/>
            </a:xfrm>
            <a:prstGeom prst="ellipse">
              <a:avLst/>
            </a:prstGeom>
            <a:solidFill>
              <a:srgbClr val="4A4E9B"/>
            </a:solidFill>
            <a:ln w="9525" cap="flat" cmpd="sng">
              <a:solidFill>
                <a:schemeClr val="dk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sv-SE">
                  <a:solidFill>
                    <a:schemeClr val="lt1"/>
                  </a:solidFill>
                  <a:latin typeface="Lexend Light"/>
                  <a:ea typeface="Lexend Light"/>
                  <a:cs typeface="Lexend Light"/>
                  <a:sym typeface="Lexend Light"/>
                </a:rPr>
                <a:t>2.</a:t>
              </a:r>
              <a:endParaRPr>
                <a:solidFill>
                  <a:schemeClr val="lt1"/>
                </a:solidFill>
                <a:latin typeface="Lexend Light"/>
                <a:ea typeface="Lexend Light"/>
                <a:cs typeface="Lexend Light"/>
                <a:sym typeface="Lexend Light"/>
              </a:endParaRPr>
            </a:p>
          </p:txBody>
        </p:sp>
      </p:grpSp>
      <p:sp>
        <p:nvSpPr>
          <p:cNvPr id="164" name="Google Shape;164;p18"/>
          <p:cNvSpPr txBox="1"/>
          <p:nvPr/>
        </p:nvSpPr>
        <p:spPr>
          <a:xfrm>
            <a:off x="7611300" y="4650600"/>
            <a:ext cx="1532700" cy="4926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sv-SE" sz="2000">
                <a:solidFill>
                  <a:schemeClr val="lt1"/>
                </a:solidFill>
                <a:latin typeface="Lexend Light"/>
                <a:ea typeface="Lexend Light"/>
                <a:cs typeface="Lexend Light"/>
                <a:sym typeface="Lexend Light"/>
              </a:rPr>
              <a:t>Fokus </a:t>
            </a:r>
            <a:endParaRPr sz="200"/>
          </a:p>
        </p:txBody>
      </p:sp>
      <p:grpSp>
        <p:nvGrpSpPr>
          <p:cNvPr id="165" name="Google Shape;165;p18"/>
          <p:cNvGrpSpPr/>
          <p:nvPr/>
        </p:nvGrpSpPr>
        <p:grpSpPr>
          <a:xfrm>
            <a:off x="0" y="4650300"/>
            <a:ext cx="9144000" cy="493200"/>
            <a:chOff x="0" y="4650300"/>
            <a:chExt cx="9144000" cy="493200"/>
          </a:xfrm>
        </p:grpSpPr>
        <p:sp>
          <p:nvSpPr>
            <p:cNvPr id="166" name="Google Shape;166;p18"/>
            <p:cNvSpPr/>
            <p:nvPr/>
          </p:nvSpPr>
          <p:spPr>
            <a:xfrm>
              <a:off x="0" y="4650300"/>
              <a:ext cx="9144000" cy="493200"/>
            </a:xfrm>
            <a:prstGeom prst="rect">
              <a:avLst/>
            </a:prstGeom>
            <a:solidFill>
              <a:srgbClr val="4A4E9B"/>
            </a:solidFill>
            <a:ln w="9525" cap="flat" cmpd="sng">
              <a:solidFill>
                <a:srgbClr val="4A4E9B"/>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sv-SE" dirty="0">
                  <a:solidFill>
                    <a:schemeClr val="bg1"/>
                  </a:solidFill>
                  <a:latin typeface="Calibri"/>
                  <a:ea typeface="Calibri"/>
                  <a:cs typeface="Calibri"/>
                  <a:sym typeface="Calibri"/>
                </a:rPr>
                <a:t>Länk till manual </a:t>
              </a:r>
              <a:r>
                <a:rPr lang="sv-SE" dirty="0">
                  <a:solidFill>
                    <a:schemeClr val="bg1"/>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Fokusläge </a:t>
              </a:r>
              <a:r>
                <a:rPr lang="sv-SE" dirty="0" err="1">
                  <a:solidFill>
                    <a:schemeClr val="bg1"/>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win</a:t>
              </a:r>
              <a:r>
                <a:rPr lang="sv-SE" dirty="0">
                  <a:solidFill>
                    <a:schemeClr val="bg1"/>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 10</a:t>
              </a:r>
              <a:endParaRPr dirty="0">
                <a:solidFill>
                  <a:schemeClr val="bg1"/>
                </a:solidFill>
                <a:latin typeface="Calibri"/>
                <a:ea typeface="Calibri"/>
                <a:cs typeface="Calibri"/>
                <a:sym typeface="Calibri"/>
              </a:endParaRPr>
            </a:p>
          </p:txBody>
        </p:sp>
        <p:pic>
          <p:nvPicPr>
            <p:cNvPr id="167" name="Google Shape;167;p18" title="AVM_NY_logo_ vit Liggande.png"/>
            <p:cNvPicPr preferRelativeResize="0"/>
            <p:nvPr/>
          </p:nvPicPr>
          <p:blipFill>
            <a:blip r:embed="rId6">
              <a:alphaModFix/>
            </a:blip>
            <a:stretch>
              <a:fillRect/>
            </a:stretch>
          </p:blipFill>
          <p:spPr>
            <a:xfrm>
              <a:off x="7946750" y="4747000"/>
              <a:ext cx="1071427" cy="299775"/>
            </a:xfrm>
            <a:prstGeom prst="rect">
              <a:avLst/>
            </a:prstGeom>
            <a:noFill/>
            <a:ln>
              <a:noFill/>
            </a:ln>
          </p:spPr>
        </p:pic>
      </p:grpSp>
      <p:sp>
        <p:nvSpPr>
          <p:cNvPr id="168" name="Google Shape;168;p18"/>
          <p:cNvSpPr txBox="1"/>
          <p:nvPr/>
        </p:nvSpPr>
        <p:spPr>
          <a:xfrm>
            <a:off x="0" y="4650300"/>
            <a:ext cx="15327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sv-SE" sz="2000">
                <a:solidFill>
                  <a:schemeClr val="lt1"/>
                </a:solidFill>
                <a:latin typeface="Lexend Light"/>
                <a:ea typeface="Lexend Light"/>
                <a:cs typeface="Lexend Light"/>
                <a:sym typeface="Lexend Light"/>
              </a:rPr>
              <a:t>Fokus </a:t>
            </a:r>
            <a:endParaRPr sz="2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8"/>
                                        </p:tgtEl>
                                        <p:attrNameLst>
                                          <p:attrName>style.visibility</p:attrName>
                                        </p:attrNameLst>
                                      </p:cBhvr>
                                      <p:to>
                                        <p:strVal val="visible"/>
                                      </p:to>
                                    </p:set>
                                    <p:animEffect transition="in" filter="fade">
                                      <p:cBhvr>
                                        <p:cTn id="7" dur="1000"/>
                                        <p:tgtEl>
                                          <p:spTgt spid="15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1"/>
                                        </p:tgtEl>
                                        <p:attrNameLst>
                                          <p:attrName>style.visibility</p:attrName>
                                        </p:attrNameLst>
                                      </p:cBhvr>
                                      <p:to>
                                        <p:strVal val="visible"/>
                                      </p:to>
                                    </p:set>
                                    <p:animEffect transition="in" filter="fade">
                                      <p:cBhvr>
                                        <p:cTn id="12" dur="1000"/>
                                        <p:tgtEl>
                                          <p:spTgt spid="1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173" name="Google Shape;173;p19"/>
          <p:cNvSpPr/>
          <p:nvPr/>
        </p:nvSpPr>
        <p:spPr>
          <a:xfrm rot="427">
            <a:off x="234600" y="189000"/>
            <a:ext cx="2417700" cy="798300"/>
          </a:xfrm>
          <a:prstGeom prst="round2DiagRect">
            <a:avLst>
              <a:gd name="adj1" fmla="val 49117"/>
              <a:gd name="adj2" fmla="val 0"/>
            </a:avLst>
          </a:prstGeom>
          <a:solidFill>
            <a:srgbClr val="4A4E9B"/>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174" name="Google Shape;174;p19"/>
          <p:cNvSpPr txBox="1">
            <a:spLocks noGrp="1"/>
          </p:cNvSpPr>
          <p:nvPr>
            <p:ph type="title"/>
          </p:nvPr>
        </p:nvSpPr>
        <p:spPr>
          <a:xfrm>
            <a:off x="276475" y="188850"/>
            <a:ext cx="2375700" cy="7986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sv-SE" sz="2000">
                <a:solidFill>
                  <a:schemeClr val="lt1"/>
                </a:solidFill>
                <a:latin typeface="Lexend Light"/>
                <a:ea typeface="Lexend Light"/>
                <a:cs typeface="Lexend Light"/>
                <a:sym typeface="Lexend Light"/>
              </a:rPr>
              <a:t>Fokus - PC (Windows 11)</a:t>
            </a:r>
            <a:endParaRPr sz="2000">
              <a:solidFill>
                <a:schemeClr val="lt1"/>
              </a:solidFill>
              <a:latin typeface="Lexend Light"/>
              <a:ea typeface="Lexend Light"/>
              <a:cs typeface="Lexend Light"/>
              <a:sym typeface="Lexend Light"/>
            </a:endParaRPr>
          </a:p>
        </p:txBody>
      </p:sp>
      <p:sp>
        <p:nvSpPr>
          <p:cNvPr id="175" name="Google Shape;175;p19"/>
          <p:cNvSpPr txBox="1"/>
          <p:nvPr/>
        </p:nvSpPr>
        <p:spPr>
          <a:xfrm>
            <a:off x="7611300" y="4650600"/>
            <a:ext cx="1532700" cy="4926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sv-SE" sz="2000">
                <a:solidFill>
                  <a:schemeClr val="lt1"/>
                </a:solidFill>
                <a:latin typeface="Lexend Light"/>
                <a:ea typeface="Lexend Light"/>
                <a:cs typeface="Lexend Light"/>
                <a:sym typeface="Lexend Light"/>
              </a:rPr>
              <a:t>Fokus </a:t>
            </a:r>
            <a:endParaRPr sz="200"/>
          </a:p>
        </p:txBody>
      </p:sp>
      <p:grpSp>
        <p:nvGrpSpPr>
          <p:cNvPr id="176" name="Google Shape;176;p19"/>
          <p:cNvGrpSpPr/>
          <p:nvPr/>
        </p:nvGrpSpPr>
        <p:grpSpPr>
          <a:xfrm>
            <a:off x="0" y="4650300"/>
            <a:ext cx="9144000" cy="493200"/>
            <a:chOff x="0" y="4650300"/>
            <a:chExt cx="9144000" cy="493200"/>
          </a:xfrm>
        </p:grpSpPr>
        <p:sp>
          <p:nvSpPr>
            <p:cNvPr id="177" name="Google Shape;177;p19"/>
            <p:cNvSpPr/>
            <p:nvPr/>
          </p:nvSpPr>
          <p:spPr>
            <a:xfrm>
              <a:off x="0" y="4650300"/>
              <a:ext cx="9144000" cy="493200"/>
            </a:xfrm>
            <a:prstGeom prst="rect">
              <a:avLst/>
            </a:prstGeom>
            <a:solidFill>
              <a:srgbClr val="4A4E9B"/>
            </a:solidFill>
            <a:ln w="9525" cap="flat" cmpd="sng">
              <a:solidFill>
                <a:srgbClr val="4A4E9B"/>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sv-SE" dirty="0">
                  <a:solidFill>
                    <a:schemeClr val="bg1"/>
                  </a:solidFill>
                  <a:latin typeface="Calibri"/>
                  <a:ea typeface="Calibri"/>
                  <a:cs typeface="Calibri"/>
                  <a:sym typeface="Calibri"/>
                </a:rPr>
                <a:t>Länk till manual </a:t>
              </a:r>
              <a:r>
                <a:rPr lang="sv-SE" dirty="0">
                  <a:solidFill>
                    <a:schemeClr val="bg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Fokusläge </a:t>
              </a:r>
              <a:r>
                <a:rPr lang="sv-SE" dirty="0" err="1">
                  <a:solidFill>
                    <a:schemeClr val="bg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win</a:t>
              </a:r>
              <a:r>
                <a:rPr lang="sv-SE" dirty="0">
                  <a:solidFill>
                    <a:schemeClr val="bg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 11</a:t>
              </a:r>
              <a:endParaRPr dirty="0">
                <a:solidFill>
                  <a:schemeClr val="bg1"/>
                </a:solidFill>
                <a:latin typeface="Calibri"/>
                <a:ea typeface="Calibri"/>
                <a:cs typeface="Calibri"/>
                <a:sym typeface="Calibri"/>
              </a:endParaRPr>
            </a:p>
          </p:txBody>
        </p:sp>
        <p:pic>
          <p:nvPicPr>
            <p:cNvPr id="178" name="Google Shape;178;p19" title="AVM_NY_logo_ vit Liggande.png"/>
            <p:cNvPicPr preferRelativeResize="0"/>
            <p:nvPr/>
          </p:nvPicPr>
          <p:blipFill>
            <a:blip r:embed="rId4">
              <a:alphaModFix/>
            </a:blip>
            <a:stretch>
              <a:fillRect/>
            </a:stretch>
          </p:blipFill>
          <p:spPr>
            <a:xfrm>
              <a:off x="7946750" y="4747000"/>
              <a:ext cx="1071427" cy="299775"/>
            </a:xfrm>
            <a:prstGeom prst="rect">
              <a:avLst/>
            </a:prstGeom>
            <a:noFill/>
            <a:ln>
              <a:noFill/>
            </a:ln>
          </p:spPr>
        </p:pic>
      </p:grpSp>
      <p:sp>
        <p:nvSpPr>
          <p:cNvPr id="179" name="Google Shape;179;p19"/>
          <p:cNvSpPr txBox="1"/>
          <p:nvPr/>
        </p:nvSpPr>
        <p:spPr>
          <a:xfrm>
            <a:off x="0" y="4650300"/>
            <a:ext cx="15327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sv-SE" sz="2000">
                <a:solidFill>
                  <a:schemeClr val="lt1"/>
                </a:solidFill>
                <a:latin typeface="Lexend Light"/>
                <a:ea typeface="Lexend Light"/>
                <a:cs typeface="Lexend Light"/>
                <a:sym typeface="Lexend Light"/>
              </a:rPr>
              <a:t>Fokus </a:t>
            </a:r>
            <a:endParaRPr sz="200"/>
          </a:p>
        </p:txBody>
      </p:sp>
      <p:pic>
        <p:nvPicPr>
          <p:cNvPr id="180" name="Google Shape;180;p19"/>
          <p:cNvPicPr preferRelativeResize="0"/>
          <p:nvPr/>
        </p:nvPicPr>
        <p:blipFill rotWithShape="1">
          <a:blip r:embed="rId5">
            <a:alphaModFix/>
          </a:blip>
          <a:srcRect r="1941"/>
          <a:stretch/>
        </p:blipFill>
        <p:spPr>
          <a:xfrm>
            <a:off x="1613225" y="1137400"/>
            <a:ext cx="1766700" cy="2694775"/>
          </a:xfrm>
          <a:prstGeom prst="rect">
            <a:avLst/>
          </a:prstGeom>
          <a:noFill/>
          <a:ln>
            <a:noFill/>
          </a:ln>
          <a:effectLst>
            <a:outerShdw blurRad="57150" dist="19050" dir="5400000" algn="bl" rotWithShape="0">
              <a:srgbClr val="000000">
                <a:alpha val="50000"/>
              </a:srgbClr>
            </a:outerShdw>
          </a:effectLst>
        </p:spPr>
      </p:pic>
      <p:sp>
        <p:nvSpPr>
          <p:cNvPr id="181" name="Google Shape;181;p19"/>
          <p:cNvSpPr/>
          <p:nvPr/>
        </p:nvSpPr>
        <p:spPr>
          <a:xfrm>
            <a:off x="2900400" y="3469700"/>
            <a:ext cx="750600" cy="610500"/>
          </a:xfrm>
          <a:prstGeom prst="ellipse">
            <a:avLst/>
          </a:prstGeom>
          <a:noFill/>
          <a:ln w="28575" cap="flat" cmpd="sng">
            <a:solidFill>
              <a:srgbClr val="E1328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grpSp>
        <p:nvGrpSpPr>
          <p:cNvPr id="182" name="Google Shape;182;p19"/>
          <p:cNvGrpSpPr/>
          <p:nvPr/>
        </p:nvGrpSpPr>
        <p:grpSpPr>
          <a:xfrm>
            <a:off x="820025" y="3148000"/>
            <a:ext cx="2191100" cy="981202"/>
            <a:chOff x="1871875" y="2252175"/>
            <a:chExt cx="2191100" cy="981202"/>
          </a:xfrm>
        </p:grpSpPr>
        <p:sp>
          <p:nvSpPr>
            <p:cNvPr id="183" name="Google Shape;183;p19"/>
            <p:cNvSpPr/>
            <p:nvPr/>
          </p:nvSpPr>
          <p:spPr>
            <a:xfrm>
              <a:off x="2002875" y="2388877"/>
              <a:ext cx="2060100" cy="844500"/>
            </a:xfrm>
            <a:prstGeom prst="rightArrowCallout">
              <a:avLst>
                <a:gd name="adj1" fmla="val 25000"/>
                <a:gd name="adj2" fmla="val 25000"/>
                <a:gd name="adj3" fmla="val 25000"/>
                <a:gd name="adj4" fmla="val 64977"/>
              </a:avLst>
            </a:prstGeom>
            <a:solidFill>
              <a:srgbClr val="E13288"/>
            </a:solidFill>
            <a:ln w="9525" cap="flat" cmpd="sng">
              <a:solidFill>
                <a:srgbClr val="000000"/>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sv-SE" sz="1100">
                  <a:solidFill>
                    <a:schemeClr val="lt1"/>
                  </a:solidFill>
                  <a:latin typeface="Lexend Light"/>
                  <a:ea typeface="Lexend Light"/>
                  <a:cs typeface="Lexend Light"/>
                  <a:sym typeface="Lexend Light"/>
                </a:rPr>
                <a:t>Klicka på </a:t>
              </a:r>
              <a:r>
                <a:rPr lang="sv-SE" sz="1100" b="1">
                  <a:solidFill>
                    <a:schemeClr val="lt1"/>
                  </a:solidFill>
                  <a:latin typeface="Lexend"/>
                  <a:ea typeface="Lexend"/>
                  <a:cs typeface="Lexend"/>
                  <a:sym typeface="Lexend"/>
                </a:rPr>
                <a:t>klockan</a:t>
              </a:r>
              <a:endParaRPr sz="1100" b="1">
                <a:solidFill>
                  <a:schemeClr val="lt1"/>
                </a:solidFill>
                <a:latin typeface="Lexend"/>
                <a:ea typeface="Lexend"/>
                <a:cs typeface="Lexend"/>
                <a:sym typeface="Lexend"/>
              </a:endParaRPr>
            </a:p>
          </p:txBody>
        </p:sp>
        <p:sp>
          <p:nvSpPr>
            <p:cNvPr id="184" name="Google Shape;184;p19"/>
            <p:cNvSpPr/>
            <p:nvPr/>
          </p:nvSpPr>
          <p:spPr>
            <a:xfrm>
              <a:off x="1871875" y="2252175"/>
              <a:ext cx="498600" cy="493200"/>
            </a:xfrm>
            <a:prstGeom prst="ellipse">
              <a:avLst/>
            </a:prstGeom>
            <a:solidFill>
              <a:srgbClr val="4A4E9B"/>
            </a:solidFill>
            <a:ln w="9525" cap="flat" cmpd="sng">
              <a:solidFill>
                <a:schemeClr val="dk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sv-SE">
                  <a:solidFill>
                    <a:schemeClr val="lt1"/>
                  </a:solidFill>
                  <a:latin typeface="Lexend Light"/>
                  <a:ea typeface="Lexend Light"/>
                  <a:cs typeface="Lexend Light"/>
                  <a:sym typeface="Lexend Light"/>
                </a:rPr>
                <a:t>1.</a:t>
              </a:r>
              <a:endParaRPr>
                <a:solidFill>
                  <a:schemeClr val="lt1"/>
                </a:solidFill>
                <a:latin typeface="Lexend Light"/>
                <a:ea typeface="Lexend Light"/>
                <a:cs typeface="Lexend Light"/>
                <a:sym typeface="Lexend Light"/>
              </a:endParaRPr>
            </a:p>
          </p:txBody>
        </p:sp>
      </p:grpSp>
      <p:pic>
        <p:nvPicPr>
          <p:cNvPr id="185" name="Google Shape;185;p19"/>
          <p:cNvPicPr preferRelativeResize="0"/>
          <p:nvPr/>
        </p:nvPicPr>
        <p:blipFill rotWithShape="1">
          <a:blip r:embed="rId5">
            <a:alphaModFix/>
          </a:blip>
          <a:srcRect r="1941"/>
          <a:stretch/>
        </p:blipFill>
        <p:spPr>
          <a:xfrm>
            <a:off x="5671075" y="1082188"/>
            <a:ext cx="1766700" cy="2694775"/>
          </a:xfrm>
          <a:prstGeom prst="rect">
            <a:avLst/>
          </a:prstGeom>
          <a:noFill/>
          <a:ln>
            <a:noFill/>
          </a:ln>
          <a:effectLst>
            <a:outerShdw blurRad="57150" dist="19050" dir="5400000" algn="bl" rotWithShape="0">
              <a:srgbClr val="000000">
                <a:alpha val="50000"/>
              </a:srgbClr>
            </a:outerShdw>
          </a:effectLst>
        </p:spPr>
      </p:pic>
      <p:sp>
        <p:nvSpPr>
          <p:cNvPr id="186" name="Google Shape;186;p19"/>
          <p:cNvSpPr/>
          <p:nvPr/>
        </p:nvSpPr>
        <p:spPr>
          <a:xfrm>
            <a:off x="6843900" y="3022738"/>
            <a:ext cx="767400" cy="689100"/>
          </a:xfrm>
          <a:prstGeom prst="ellipse">
            <a:avLst/>
          </a:prstGeom>
          <a:noFill/>
          <a:ln w="28575" cap="flat" cmpd="sng">
            <a:solidFill>
              <a:srgbClr val="E1328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grpSp>
        <p:nvGrpSpPr>
          <p:cNvPr id="187" name="Google Shape;187;p19"/>
          <p:cNvGrpSpPr/>
          <p:nvPr/>
        </p:nvGrpSpPr>
        <p:grpSpPr>
          <a:xfrm>
            <a:off x="4958825" y="2859725"/>
            <a:ext cx="2028425" cy="942113"/>
            <a:chOff x="4424875" y="3075350"/>
            <a:chExt cx="2028425" cy="942113"/>
          </a:xfrm>
        </p:grpSpPr>
        <p:sp>
          <p:nvSpPr>
            <p:cNvPr id="188" name="Google Shape;188;p19"/>
            <p:cNvSpPr/>
            <p:nvPr/>
          </p:nvSpPr>
          <p:spPr>
            <a:xfrm>
              <a:off x="4606800" y="3218863"/>
              <a:ext cx="1846500" cy="798600"/>
            </a:xfrm>
            <a:prstGeom prst="rightArrowCallout">
              <a:avLst>
                <a:gd name="adj1" fmla="val 25000"/>
                <a:gd name="adj2" fmla="val 25000"/>
                <a:gd name="adj3" fmla="val 25000"/>
                <a:gd name="adj4" fmla="val 64977"/>
              </a:avLst>
            </a:prstGeom>
            <a:solidFill>
              <a:srgbClr val="E13288"/>
            </a:solidFill>
            <a:ln w="9525" cap="flat" cmpd="sng">
              <a:solidFill>
                <a:srgbClr val="000000"/>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sv-SE" sz="1100">
                  <a:solidFill>
                    <a:schemeClr val="lt1"/>
                  </a:solidFill>
                  <a:latin typeface="Lexend Light"/>
                  <a:ea typeface="Lexend Light"/>
                  <a:cs typeface="Lexend Light"/>
                  <a:sym typeface="Lexend Light"/>
                </a:rPr>
                <a:t>Klicka på </a:t>
              </a:r>
              <a:r>
                <a:rPr lang="sv-SE" sz="1100" b="1">
                  <a:solidFill>
                    <a:schemeClr val="lt1"/>
                  </a:solidFill>
                  <a:latin typeface="Lexend"/>
                  <a:ea typeface="Lexend"/>
                  <a:cs typeface="Lexend"/>
                  <a:sym typeface="Lexend"/>
                </a:rPr>
                <a:t>Fokus</a:t>
              </a:r>
              <a:endParaRPr sz="1100" b="1">
                <a:solidFill>
                  <a:schemeClr val="lt1"/>
                </a:solidFill>
                <a:latin typeface="Lexend"/>
                <a:ea typeface="Lexend"/>
                <a:cs typeface="Lexend"/>
                <a:sym typeface="Lexend"/>
              </a:endParaRPr>
            </a:p>
          </p:txBody>
        </p:sp>
        <p:sp>
          <p:nvSpPr>
            <p:cNvPr id="189" name="Google Shape;189;p19"/>
            <p:cNvSpPr/>
            <p:nvPr/>
          </p:nvSpPr>
          <p:spPr>
            <a:xfrm>
              <a:off x="4424875" y="3075350"/>
              <a:ext cx="493200" cy="493200"/>
            </a:xfrm>
            <a:prstGeom prst="ellipse">
              <a:avLst/>
            </a:prstGeom>
            <a:solidFill>
              <a:srgbClr val="4A4E9B"/>
            </a:solidFill>
            <a:ln w="9525" cap="flat" cmpd="sng">
              <a:solidFill>
                <a:schemeClr val="dk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sv-SE">
                  <a:solidFill>
                    <a:schemeClr val="lt1"/>
                  </a:solidFill>
                  <a:latin typeface="Lexend Light"/>
                  <a:ea typeface="Lexend Light"/>
                  <a:cs typeface="Lexend Light"/>
                  <a:sym typeface="Lexend Light"/>
                </a:rPr>
                <a:t>2.</a:t>
              </a:r>
              <a:endParaRPr>
                <a:solidFill>
                  <a:schemeClr val="lt1"/>
                </a:solidFill>
                <a:latin typeface="Lexend Light"/>
                <a:ea typeface="Lexend Light"/>
                <a:cs typeface="Lexend Light"/>
                <a:sym typeface="Lexend Light"/>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2"/>
                                        </p:tgtEl>
                                        <p:attrNameLst>
                                          <p:attrName>style.visibility</p:attrName>
                                        </p:attrNameLst>
                                      </p:cBhvr>
                                      <p:to>
                                        <p:strVal val="visible"/>
                                      </p:to>
                                    </p:set>
                                    <p:animEffect transition="in" filter="fade">
                                      <p:cBhvr>
                                        <p:cTn id="7" dur="1000"/>
                                        <p:tgtEl>
                                          <p:spTgt spid="18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7"/>
                                        </p:tgtEl>
                                        <p:attrNameLst>
                                          <p:attrName>style.visibility</p:attrName>
                                        </p:attrNameLst>
                                      </p:cBhvr>
                                      <p:to>
                                        <p:strVal val="visible"/>
                                      </p:to>
                                    </p:set>
                                    <p:animEffect transition="in" filter="fade">
                                      <p:cBhvr>
                                        <p:cTn id="12" dur="1000"/>
                                        <p:tgtEl>
                                          <p:spTgt spid="1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sp>
        <p:nvSpPr>
          <p:cNvPr id="194" name="Google Shape;194;p20"/>
          <p:cNvSpPr/>
          <p:nvPr/>
        </p:nvSpPr>
        <p:spPr>
          <a:xfrm rot="320">
            <a:off x="-1901650" y="300"/>
            <a:ext cx="6444900" cy="798000"/>
          </a:xfrm>
          <a:prstGeom prst="round2DiagRect">
            <a:avLst>
              <a:gd name="adj1" fmla="val 49117"/>
              <a:gd name="adj2" fmla="val 0"/>
            </a:avLst>
          </a:prstGeom>
          <a:solidFill>
            <a:srgbClr val="4A4E9B"/>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195" name="Google Shape;195;p20"/>
          <p:cNvSpPr txBox="1">
            <a:spLocks noGrp="1"/>
          </p:cNvSpPr>
          <p:nvPr>
            <p:ph type="title"/>
          </p:nvPr>
        </p:nvSpPr>
        <p:spPr>
          <a:xfrm>
            <a:off x="211375" y="25"/>
            <a:ext cx="3331800" cy="8574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sv-SE" sz="3200">
                <a:solidFill>
                  <a:schemeClr val="lt1"/>
                </a:solidFill>
                <a:latin typeface="Lexend"/>
                <a:ea typeface="Lexend"/>
                <a:cs typeface="Lexend"/>
                <a:sym typeface="Lexend"/>
              </a:rPr>
              <a:t>Timer för fokus</a:t>
            </a:r>
            <a:endParaRPr sz="3200">
              <a:solidFill>
                <a:schemeClr val="lt1"/>
              </a:solidFill>
              <a:latin typeface="Lexend"/>
              <a:ea typeface="Lexend"/>
              <a:cs typeface="Lexend"/>
              <a:sym typeface="Lexend"/>
            </a:endParaRPr>
          </a:p>
        </p:txBody>
      </p:sp>
      <p:sp>
        <p:nvSpPr>
          <p:cNvPr id="196" name="Google Shape;196;p20"/>
          <p:cNvSpPr txBox="1">
            <a:spLocks noGrp="1"/>
          </p:cNvSpPr>
          <p:nvPr>
            <p:ph type="body" idx="1"/>
          </p:nvPr>
        </p:nvSpPr>
        <p:spPr>
          <a:xfrm>
            <a:off x="457200" y="1246213"/>
            <a:ext cx="8229600" cy="2446500"/>
          </a:xfrm>
          <a:prstGeom prst="rect">
            <a:avLst/>
          </a:prstGeom>
        </p:spPr>
        <p:txBody>
          <a:bodyPr spcFirstLastPara="1" wrap="square" lIns="91425" tIns="45700" rIns="91425" bIns="45700" anchor="t" anchorCtr="0">
            <a:noAutofit/>
          </a:bodyPr>
          <a:lstStyle/>
          <a:p>
            <a:pPr marL="457200" lvl="0" indent="-355600" algn="l" rtl="0">
              <a:lnSpc>
                <a:spcPct val="115000"/>
              </a:lnSpc>
              <a:spcBef>
                <a:spcPts val="360"/>
              </a:spcBef>
              <a:spcAft>
                <a:spcPts val="0"/>
              </a:spcAft>
              <a:buSzPts val="2000"/>
              <a:buFont typeface="Lexend Light"/>
              <a:buChar char="•"/>
            </a:pPr>
            <a:r>
              <a:rPr lang="sv-SE" sz="2000">
                <a:latin typeface="Lexend Light"/>
                <a:ea typeface="Lexend Light"/>
                <a:cs typeface="Lexend Light"/>
                <a:sym typeface="Lexend Light"/>
              </a:rPr>
              <a:t>Fokusera med timer </a:t>
            </a:r>
            <a:endParaRPr sz="2000">
              <a:latin typeface="Lexend Light"/>
              <a:ea typeface="Lexend Light"/>
              <a:cs typeface="Lexend Light"/>
              <a:sym typeface="Lexend Light"/>
            </a:endParaRPr>
          </a:p>
          <a:p>
            <a:pPr marL="457200" lvl="0" indent="-355600" algn="l" rtl="0">
              <a:lnSpc>
                <a:spcPct val="115000"/>
              </a:lnSpc>
              <a:spcBef>
                <a:spcPts val="0"/>
              </a:spcBef>
              <a:spcAft>
                <a:spcPts val="0"/>
              </a:spcAft>
              <a:buSzPts val="2000"/>
              <a:buFont typeface="Lexend Light"/>
              <a:buChar char="•"/>
            </a:pPr>
            <a:r>
              <a:rPr lang="sv-SE" sz="2000">
                <a:latin typeface="Lexend Light"/>
                <a:ea typeface="Lexend Light"/>
                <a:cs typeface="Lexend Light"/>
                <a:sym typeface="Lexend Light"/>
              </a:rPr>
              <a:t>Tydliga tidsgränser </a:t>
            </a:r>
            <a:endParaRPr sz="2000">
              <a:latin typeface="Lexend Light"/>
              <a:ea typeface="Lexend Light"/>
              <a:cs typeface="Lexend Light"/>
              <a:sym typeface="Lexend Light"/>
            </a:endParaRPr>
          </a:p>
          <a:p>
            <a:pPr marL="457200" lvl="0" indent="-355600" algn="l" rtl="0">
              <a:lnSpc>
                <a:spcPct val="115000"/>
              </a:lnSpc>
              <a:spcBef>
                <a:spcPts val="0"/>
              </a:spcBef>
              <a:spcAft>
                <a:spcPts val="0"/>
              </a:spcAft>
              <a:buSzPts val="2000"/>
              <a:buFont typeface="Lexend Light"/>
              <a:buChar char="•"/>
            </a:pPr>
            <a:r>
              <a:rPr lang="sv-SE" sz="2000">
                <a:latin typeface="Lexend Light"/>
                <a:ea typeface="Lexend Light"/>
                <a:cs typeface="Lexend Light"/>
                <a:sym typeface="Lexend Light"/>
              </a:rPr>
              <a:t>Träna självständighet </a:t>
            </a:r>
            <a:endParaRPr sz="2000">
              <a:latin typeface="Lexend Light"/>
              <a:ea typeface="Lexend Light"/>
              <a:cs typeface="Lexend Light"/>
              <a:sym typeface="Lexend Light"/>
            </a:endParaRPr>
          </a:p>
          <a:p>
            <a:pPr marL="457200" lvl="0" indent="-355600" algn="l" rtl="0">
              <a:lnSpc>
                <a:spcPct val="115000"/>
              </a:lnSpc>
              <a:spcBef>
                <a:spcPts val="0"/>
              </a:spcBef>
              <a:spcAft>
                <a:spcPts val="0"/>
              </a:spcAft>
              <a:buSzPts val="2000"/>
              <a:buFont typeface="Lexend Light"/>
              <a:buChar char="•"/>
            </a:pPr>
            <a:r>
              <a:rPr lang="sv-SE" sz="2000">
                <a:latin typeface="Lexend Light"/>
                <a:ea typeface="Lexend Light"/>
                <a:cs typeface="Lexend Light"/>
                <a:sym typeface="Lexend Light"/>
              </a:rPr>
              <a:t>Minskar stress</a:t>
            </a:r>
            <a:endParaRPr sz="2000">
              <a:latin typeface="Lexend Light"/>
              <a:ea typeface="Lexend Light"/>
              <a:cs typeface="Lexend Light"/>
              <a:sym typeface="Lexend Light"/>
            </a:endParaRPr>
          </a:p>
          <a:p>
            <a:pPr marL="457200" lvl="0" indent="0" algn="l" rtl="0">
              <a:spcBef>
                <a:spcPts val="360"/>
              </a:spcBef>
              <a:spcAft>
                <a:spcPts val="0"/>
              </a:spcAft>
              <a:buNone/>
            </a:pPr>
            <a:endParaRPr sz="2000">
              <a:latin typeface="Lexend Light"/>
              <a:ea typeface="Lexend Light"/>
              <a:cs typeface="Lexend Light"/>
              <a:sym typeface="Lexend Light"/>
            </a:endParaRPr>
          </a:p>
          <a:p>
            <a:pPr marL="0" lvl="0" indent="0" algn="l" rtl="0">
              <a:spcBef>
                <a:spcPts val="360"/>
              </a:spcBef>
              <a:spcAft>
                <a:spcPts val="0"/>
              </a:spcAft>
              <a:buNone/>
            </a:pPr>
            <a:endParaRPr sz="2000">
              <a:latin typeface="Lexend Light"/>
              <a:ea typeface="Lexend Light"/>
              <a:cs typeface="Lexend Light"/>
              <a:sym typeface="Lexend Light"/>
            </a:endParaRPr>
          </a:p>
          <a:p>
            <a:pPr marL="0" lvl="0" indent="0" algn="l" rtl="0">
              <a:spcBef>
                <a:spcPts val="360"/>
              </a:spcBef>
              <a:spcAft>
                <a:spcPts val="0"/>
              </a:spcAft>
              <a:buNone/>
            </a:pPr>
            <a:endParaRPr sz="2000">
              <a:latin typeface="Lexend Light"/>
              <a:ea typeface="Lexend Light"/>
              <a:cs typeface="Lexend Light"/>
              <a:sym typeface="Lexend Light"/>
            </a:endParaRPr>
          </a:p>
        </p:txBody>
      </p:sp>
      <p:pic>
        <p:nvPicPr>
          <p:cNvPr id="197" name="Google Shape;197;p20"/>
          <p:cNvPicPr preferRelativeResize="0"/>
          <p:nvPr/>
        </p:nvPicPr>
        <p:blipFill>
          <a:blip r:embed="rId3">
            <a:alphaModFix/>
          </a:blip>
          <a:stretch>
            <a:fillRect/>
          </a:stretch>
        </p:blipFill>
        <p:spPr>
          <a:xfrm>
            <a:off x="7096225" y="154200"/>
            <a:ext cx="1416000" cy="1416000"/>
          </a:xfrm>
          <a:prstGeom prst="rect">
            <a:avLst/>
          </a:prstGeom>
          <a:noFill/>
          <a:ln>
            <a:noFill/>
          </a:ln>
        </p:spPr>
      </p:pic>
      <p:sp>
        <p:nvSpPr>
          <p:cNvPr id="198" name="Google Shape;198;p20"/>
          <p:cNvSpPr txBox="1"/>
          <p:nvPr/>
        </p:nvSpPr>
        <p:spPr>
          <a:xfrm>
            <a:off x="7611300" y="4650600"/>
            <a:ext cx="1532700" cy="4926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sv-SE" sz="2000">
                <a:solidFill>
                  <a:schemeClr val="lt1"/>
                </a:solidFill>
                <a:latin typeface="Lexend Light"/>
                <a:ea typeface="Lexend Light"/>
                <a:cs typeface="Lexend Light"/>
                <a:sym typeface="Lexend Light"/>
              </a:rPr>
              <a:t>Fokus </a:t>
            </a:r>
            <a:endParaRPr sz="200"/>
          </a:p>
        </p:txBody>
      </p:sp>
      <p:grpSp>
        <p:nvGrpSpPr>
          <p:cNvPr id="199" name="Google Shape;199;p20"/>
          <p:cNvGrpSpPr/>
          <p:nvPr/>
        </p:nvGrpSpPr>
        <p:grpSpPr>
          <a:xfrm>
            <a:off x="0" y="4650300"/>
            <a:ext cx="9144000" cy="493200"/>
            <a:chOff x="0" y="4650300"/>
            <a:chExt cx="9144000" cy="493200"/>
          </a:xfrm>
        </p:grpSpPr>
        <p:sp>
          <p:nvSpPr>
            <p:cNvPr id="200" name="Google Shape;200;p20"/>
            <p:cNvSpPr/>
            <p:nvPr/>
          </p:nvSpPr>
          <p:spPr>
            <a:xfrm>
              <a:off x="0" y="4650300"/>
              <a:ext cx="9144000" cy="493200"/>
            </a:xfrm>
            <a:prstGeom prst="rect">
              <a:avLst/>
            </a:prstGeom>
            <a:solidFill>
              <a:srgbClr val="4A4E9B"/>
            </a:solidFill>
            <a:ln w="9525" cap="flat" cmpd="sng">
              <a:solidFill>
                <a:srgbClr val="4A4E9B"/>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pic>
          <p:nvPicPr>
            <p:cNvPr id="201" name="Google Shape;201;p20" title="AVM_NY_logo_ vit Liggande.png"/>
            <p:cNvPicPr preferRelativeResize="0"/>
            <p:nvPr/>
          </p:nvPicPr>
          <p:blipFill>
            <a:blip r:embed="rId4">
              <a:alphaModFix/>
            </a:blip>
            <a:stretch>
              <a:fillRect/>
            </a:stretch>
          </p:blipFill>
          <p:spPr>
            <a:xfrm>
              <a:off x="7946750" y="4747000"/>
              <a:ext cx="1071427" cy="299775"/>
            </a:xfrm>
            <a:prstGeom prst="rect">
              <a:avLst/>
            </a:prstGeom>
            <a:noFill/>
            <a:ln>
              <a:noFill/>
            </a:ln>
          </p:spPr>
        </p:pic>
      </p:grpSp>
      <p:sp>
        <p:nvSpPr>
          <p:cNvPr id="202" name="Google Shape;202;p20"/>
          <p:cNvSpPr txBox="1"/>
          <p:nvPr/>
        </p:nvSpPr>
        <p:spPr>
          <a:xfrm>
            <a:off x="0" y="4650300"/>
            <a:ext cx="15327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sv-SE" sz="2000">
                <a:solidFill>
                  <a:schemeClr val="lt1"/>
                </a:solidFill>
                <a:latin typeface="Lexend Light"/>
                <a:ea typeface="Lexend Light"/>
                <a:cs typeface="Lexend Light"/>
                <a:sym typeface="Lexend Light"/>
              </a:rPr>
              <a:t>Fokus </a:t>
            </a:r>
            <a:endParaRPr sz="2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6">
                                            <p:txEl>
                                              <p:pRg st="0" end="0"/>
                                            </p:txEl>
                                          </p:spTgt>
                                        </p:tgtEl>
                                        <p:attrNameLst>
                                          <p:attrName>style.visibility</p:attrName>
                                        </p:attrNameLst>
                                      </p:cBhvr>
                                      <p:to>
                                        <p:strVal val="visible"/>
                                      </p:to>
                                    </p:set>
                                    <p:animEffect transition="in" filter="fade">
                                      <p:cBhvr>
                                        <p:cTn id="7" dur="1000"/>
                                        <p:tgtEl>
                                          <p:spTgt spid="19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6">
                                            <p:txEl>
                                              <p:pRg st="1" end="1"/>
                                            </p:txEl>
                                          </p:spTgt>
                                        </p:tgtEl>
                                        <p:attrNameLst>
                                          <p:attrName>style.visibility</p:attrName>
                                        </p:attrNameLst>
                                      </p:cBhvr>
                                      <p:to>
                                        <p:strVal val="visible"/>
                                      </p:to>
                                    </p:set>
                                    <p:animEffect transition="in" filter="fade">
                                      <p:cBhvr>
                                        <p:cTn id="12" dur="1000"/>
                                        <p:tgtEl>
                                          <p:spTgt spid="19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96">
                                            <p:txEl>
                                              <p:pRg st="2" end="2"/>
                                            </p:txEl>
                                          </p:spTgt>
                                        </p:tgtEl>
                                        <p:attrNameLst>
                                          <p:attrName>style.visibility</p:attrName>
                                        </p:attrNameLst>
                                      </p:cBhvr>
                                      <p:to>
                                        <p:strVal val="visible"/>
                                      </p:to>
                                    </p:set>
                                    <p:animEffect transition="in" filter="fade">
                                      <p:cBhvr>
                                        <p:cTn id="17" dur="1000"/>
                                        <p:tgtEl>
                                          <p:spTgt spid="19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96">
                                            <p:txEl>
                                              <p:pRg st="3" end="3"/>
                                            </p:txEl>
                                          </p:spTgt>
                                        </p:tgtEl>
                                        <p:attrNameLst>
                                          <p:attrName>style.visibility</p:attrName>
                                        </p:attrNameLst>
                                      </p:cBhvr>
                                      <p:to>
                                        <p:strVal val="visible"/>
                                      </p:to>
                                    </p:set>
                                    <p:animEffect transition="in" filter="fade">
                                      <p:cBhvr>
                                        <p:cTn id="22" dur="1000"/>
                                        <p:tgtEl>
                                          <p:spTgt spid="19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96">
                                            <p:txEl>
                                              <p:pRg st="4" end="4"/>
                                            </p:txEl>
                                          </p:spTgt>
                                        </p:tgtEl>
                                        <p:attrNameLst>
                                          <p:attrName>style.visibility</p:attrName>
                                        </p:attrNameLst>
                                      </p:cBhvr>
                                      <p:to>
                                        <p:strVal val="visible"/>
                                      </p:to>
                                    </p:set>
                                    <p:animEffect transition="in" filter="fade">
                                      <p:cBhvr>
                                        <p:cTn id="27" dur="1000"/>
                                        <p:tgtEl>
                                          <p:spTgt spid="196">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96">
                                            <p:txEl>
                                              <p:pRg st="5" end="5"/>
                                            </p:txEl>
                                          </p:spTgt>
                                        </p:tgtEl>
                                        <p:attrNameLst>
                                          <p:attrName>style.visibility</p:attrName>
                                        </p:attrNameLst>
                                      </p:cBhvr>
                                      <p:to>
                                        <p:strVal val="visible"/>
                                      </p:to>
                                    </p:set>
                                    <p:animEffect transition="in" filter="fade">
                                      <p:cBhvr>
                                        <p:cTn id="32" dur="1000"/>
                                        <p:tgtEl>
                                          <p:spTgt spid="196">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96">
                                            <p:txEl>
                                              <p:pRg st="6" end="6"/>
                                            </p:txEl>
                                          </p:spTgt>
                                        </p:tgtEl>
                                        <p:attrNameLst>
                                          <p:attrName>style.visibility</p:attrName>
                                        </p:attrNameLst>
                                      </p:cBhvr>
                                      <p:to>
                                        <p:strVal val="visible"/>
                                      </p:to>
                                    </p:set>
                                    <p:animEffect transition="in" filter="fade">
                                      <p:cBhvr>
                                        <p:cTn id="37" dur="1000"/>
                                        <p:tgtEl>
                                          <p:spTgt spid="196">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06"/>
        <p:cNvGrpSpPr/>
        <p:nvPr/>
      </p:nvGrpSpPr>
      <p:grpSpPr>
        <a:xfrm>
          <a:off x="0" y="0"/>
          <a:ext cx="0" cy="0"/>
          <a:chOff x="0" y="0"/>
          <a:chExt cx="0" cy="0"/>
        </a:xfrm>
      </p:grpSpPr>
      <p:sp>
        <p:nvSpPr>
          <p:cNvPr id="207" name="Google Shape;207;p21"/>
          <p:cNvSpPr/>
          <p:nvPr/>
        </p:nvSpPr>
        <p:spPr>
          <a:xfrm rot="320">
            <a:off x="-583025" y="300"/>
            <a:ext cx="6444900" cy="798000"/>
          </a:xfrm>
          <a:prstGeom prst="round2DiagRect">
            <a:avLst>
              <a:gd name="adj1" fmla="val 49117"/>
              <a:gd name="adj2" fmla="val 0"/>
            </a:avLst>
          </a:prstGeom>
          <a:solidFill>
            <a:srgbClr val="4A4E9B"/>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208" name="Google Shape;208;p21"/>
          <p:cNvSpPr txBox="1">
            <a:spLocks noGrp="1"/>
          </p:cNvSpPr>
          <p:nvPr>
            <p:ph type="title"/>
          </p:nvPr>
        </p:nvSpPr>
        <p:spPr>
          <a:xfrm>
            <a:off x="80850" y="-29397"/>
            <a:ext cx="8229600" cy="8574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sv-SE" sz="2800" dirty="0">
                <a:solidFill>
                  <a:schemeClr val="lt1"/>
                </a:solidFill>
                <a:latin typeface="Lexend Light"/>
                <a:ea typeface="Lexend Light"/>
                <a:cs typeface="Lexend Light"/>
                <a:sym typeface="Lexend Light"/>
              </a:rPr>
              <a:t>Timer - </a:t>
            </a:r>
            <a:r>
              <a:rPr lang="sv-SE" sz="2800" dirty="0" err="1">
                <a:solidFill>
                  <a:schemeClr val="lt1"/>
                </a:solidFill>
                <a:latin typeface="Lexend Light"/>
                <a:ea typeface="Lexend Light"/>
                <a:cs typeface="Lexend Light"/>
                <a:sym typeface="Lexend Light"/>
              </a:rPr>
              <a:t>Pomodoro</a:t>
            </a:r>
            <a:r>
              <a:rPr lang="sv-SE" sz="2800" dirty="0">
                <a:solidFill>
                  <a:schemeClr val="lt1"/>
                </a:solidFill>
                <a:latin typeface="Lexend Light"/>
                <a:ea typeface="Lexend Light"/>
                <a:cs typeface="Lexend Light"/>
                <a:sym typeface="Lexend Light"/>
              </a:rPr>
              <a:t> - tekniken</a:t>
            </a:r>
            <a:endParaRPr sz="2800" dirty="0">
              <a:solidFill>
                <a:schemeClr val="lt1"/>
              </a:solidFill>
              <a:latin typeface="Lexend Light"/>
              <a:ea typeface="Lexend Light"/>
              <a:cs typeface="Lexend Light"/>
              <a:sym typeface="Lexend Light"/>
            </a:endParaRPr>
          </a:p>
        </p:txBody>
      </p:sp>
      <p:sp>
        <p:nvSpPr>
          <p:cNvPr id="209" name="Google Shape;209;p21"/>
          <p:cNvSpPr txBox="1"/>
          <p:nvPr/>
        </p:nvSpPr>
        <p:spPr>
          <a:xfrm>
            <a:off x="7611300" y="4650600"/>
            <a:ext cx="1532700" cy="4926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sv-SE" sz="2000">
                <a:solidFill>
                  <a:schemeClr val="lt1"/>
                </a:solidFill>
                <a:latin typeface="Lexend Light"/>
                <a:ea typeface="Lexend Light"/>
                <a:cs typeface="Lexend Light"/>
                <a:sym typeface="Lexend Light"/>
              </a:rPr>
              <a:t>Fokus </a:t>
            </a:r>
            <a:endParaRPr sz="200"/>
          </a:p>
        </p:txBody>
      </p:sp>
      <p:grpSp>
        <p:nvGrpSpPr>
          <p:cNvPr id="210" name="Google Shape;210;p21"/>
          <p:cNvGrpSpPr/>
          <p:nvPr/>
        </p:nvGrpSpPr>
        <p:grpSpPr>
          <a:xfrm>
            <a:off x="0" y="4650300"/>
            <a:ext cx="9144000" cy="493200"/>
            <a:chOff x="0" y="4650300"/>
            <a:chExt cx="9144000" cy="493200"/>
          </a:xfrm>
        </p:grpSpPr>
        <p:sp>
          <p:nvSpPr>
            <p:cNvPr id="211" name="Google Shape;211;p21"/>
            <p:cNvSpPr/>
            <p:nvPr/>
          </p:nvSpPr>
          <p:spPr>
            <a:xfrm>
              <a:off x="0" y="4650300"/>
              <a:ext cx="9144000" cy="493200"/>
            </a:xfrm>
            <a:prstGeom prst="rect">
              <a:avLst/>
            </a:prstGeom>
            <a:solidFill>
              <a:srgbClr val="4A4E9B"/>
            </a:solidFill>
            <a:ln w="9525" cap="flat" cmpd="sng">
              <a:solidFill>
                <a:srgbClr val="4A4E9B"/>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pic>
          <p:nvPicPr>
            <p:cNvPr id="212" name="Google Shape;212;p21" title="AVM_NY_logo_ vit Liggande.png"/>
            <p:cNvPicPr preferRelativeResize="0"/>
            <p:nvPr/>
          </p:nvPicPr>
          <p:blipFill>
            <a:blip r:embed="rId3">
              <a:alphaModFix/>
            </a:blip>
            <a:stretch>
              <a:fillRect/>
            </a:stretch>
          </p:blipFill>
          <p:spPr>
            <a:xfrm>
              <a:off x="7946750" y="4747000"/>
              <a:ext cx="1071427" cy="299775"/>
            </a:xfrm>
            <a:prstGeom prst="rect">
              <a:avLst/>
            </a:prstGeom>
            <a:noFill/>
            <a:ln>
              <a:noFill/>
            </a:ln>
          </p:spPr>
        </p:pic>
      </p:grpSp>
      <p:sp>
        <p:nvSpPr>
          <p:cNvPr id="213" name="Google Shape;213;p21"/>
          <p:cNvSpPr txBox="1"/>
          <p:nvPr/>
        </p:nvSpPr>
        <p:spPr>
          <a:xfrm>
            <a:off x="0" y="4650300"/>
            <a:ext cx="15327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sv-SE" sz="2000">
                <a:solidFill>
                  <a:schemeClr val="lt1"/>
                </a:solidFill>
                <a:latin typeface="Lexend Light"/>
                <a:ea typeface="Lexend Light"/>
                <a:cs typeface="Lexend Light"/>
                <a:sym typeface="Lexend Light"/>
              </a:rPr>
              <a:t>Fokus </a:t>
            </a:r>
            <a:endParaRPr sz="200"/>
          </a:p>
        </p:txBody>
      </p:sp>
      <p:pic>
        <p:nvPicPr>
          <p:cNvPr id="214" name="Google Shape;214;p21" descr="Känner du ibland att fastän du har suttit och pluggat i timmar så har du knappt fått något gjort? Pomodoro är en metod som går ut på att plugga fokuserat och ta korta pauser. Testa pomodorometoden och se om ditt pluggande blir mer effektivt! &#10;&#10;ORKA PLUGGA är en satsning om studieteknik från UR. Här hittar du tips på strategier och metoder som hjälper dig att träna minnet, förenkla läsningen, felsöka i matten och förstå betygskriterierna. Här hittar du också tips på olika pluggvanor som gör det lättare att komma igång och planera tiden när du ska plugga.&#10;&#10;Många av tipsen går att använda i flera ämnen, både i och utanför skolan, så testa dig fram och se vilka du gillar bäst. Och kom ihåg – det handlar inte om talang, utan om att hitta bra strategier som passar just dig!&#10;&#10;https://www.instagram.com/orkaplugga/&#10;&#10;https://www.tiktok.com/@orkaplugga_official?is_from_webapp=1&amp;sender_device=pc" title="Pomodorometoden | Jobba med tiden">
            <a:hlinkClick r:id="rId4"/>
          </p:cNvPr>
          <p:cNvPicPr preferRelativeResize="0"/>
          <p:nvPr/>
        </p:nvPicPr>
        <p:blipFill>
          <a:blip r:embed="rId5">
            <a:alphaModFix/>
          </a:blip>
          <a:stretch>
            <a:fillRect/>
          </a:stretch>
        </p:blipFill>
        <p:spPr>
          <a:xfrm>
            <a:off x="1349550" y="828000"/>
            <a:ext cx="6444900" cy="3625258"/>
          </a:xfrm>
          <a:prstGeom prst="rect">
            <a:avLst/>
          </a:prstGeom>
          <a:noFill/>
          <a:ln>
            <a:noFill/>
          </a:ln>
        </p:spPr>
      </p:pic>
      <p:sp>
        <p:nvSpPr>
          <p:cNvPr id="215" name="Google Shape;215;p21"/>
          <p:cNvSpPr txBox="1"/>
          <p:nvPr/>
        </p:nvSpPr>
        <p:spPr>
          <a:xfrm>
            <a:off x="-15000" y="4242700"/>
            <a:ext cx="5188500" cy="354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sv-SE" sz="1100">
                <a:solidFill>
                  <a:schemeClr val="dk1"/>
                </a:solidFill>
                <a:latin typeface="Lexend"/>
                <a:ea typeface="Lexend"/>
                <a:cs typeface="Lexend"/>
                <a:sym typeface="Lexend"/>
              </a:rPr>
              <a:t>Film: 2 min 35 sek</a:t>
            </a:r>
            <a:endParaRPr sz="1100">
              <a:solidFill>
                <a:schemeClr val="dk1"/>
              </a:solidFill>
              <a:latin typeface="Lexend"/>
              <a:ea typeface="Lexend"/>
              <a:cs typeface="Lexend"/>
              <a:sym typeface="Lexend"/>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grpSp>
        <p:nvGrpSpPr>
          <p:cNvPr id="220" name="Google Shape;220;p22"/>
          <p:cNvGrpSpPr/>
          <p:nvPr/>
        </p:nvGrpSpPr>
        <p:grpSpPr>
          <a:xfrm>
            <a:off x="3246663" y="1127813"/>
            <a:ext cx="2188800" cy="3013713"/>
            <a:chOff x="3246663" y="1127813"/>
            <a:chExt cx="2188800" cy="3013713"/>
          </a:xfrm>
        </p:grpSpPr>
        <p:pic>
          <p:nvPicPr>
            <p:cNvPr id="221" name="Google Shape;221;p22"/>
            <p:cNvPicPr preferRelativeResize="0"/>
            <p:nvPr/>
          </p:nvPicPr>
          <p:blipFill>
            <a:blip r:embed="rId3">
              <a:alphaModFix/>
            </a:blip>
            <a:stretch>
              <a:fillRect/>
            </a:stretch>
          </p:blipFill>
          <p:spPr>
            <a:xfrm>
              <a:off x="3246663" y="1127813"/>
              <a:ext cx="2035200" cy="2262000"/>
            </a:xfrm>
            <a:prstGeom prst="roundRect">
              <a:avLst>
                <a:gd name="adj" fmla="val 16667"/>
              </a:avLst>
            </a:prstGeom>
            <a:noFill/>
            <a:ln>
              <a:noFill/>
            </a:ln>
            <a:effectLst>
              <a:outerShdw blurRad="57150" dist="19050" dir="5400000" algn="bl" rotWithShape="0">
                <a:srgbClr val="000000">
                  <a:alpha val="50000"/>
                </a:srgbClr>
              </a:outerShdw>
            </a:effectLst>
          </p:spPr>
        </p:pic>
        <p:sp>
          <p:nvSpPr>
            <p:cNvPr id="222" name="Google Shape;222;p22"/>
            <p:cNvSpPr txBox="1"/>
            <p:nvPr/>
          </p:nvSpPr>
          <p:spPr>
            <a:xfrm>
              <a:off x="3246663" y="3433525"/>
              <a:ext cx="2188800" cy="708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sv-SE" sz="1200">
                  <a:solidFill>
                    <a:schemeClr val="dk1"/>
                  </a:solidFill>
                </a:rPr>
                <a:t>Digital timer på webben - </a:t>
              </a:r>
              <a:r>
                <a:rPr lang="sv-SE" sz="1200" u="sng">
                  <a:solidFill>
                    <a:schemeClr val="hlink"/>
                  </a:solidFill>
                  <a:latin typeface="Lexend"/>
                  <a:ea typeface="Lexend"/>
                  <a:cs typeface="Lexend"/>
                  <a:sym typeface="Lexend"/>
                  <a:hlinkClick r:id="rId4"/>
                </a:rPr>
                <a:t>https://pomofocus.io/</a:t>
              </a:r>
              <a:r>
                <a:rPr lang="sv-SE" sz="1200">
                  <a:solidFill>
                    <a:schemeClr val="dk1"/>
                  </a:solidFill>
                  <a:latin typeface="Calibri"/>
                  <a:ea typeface="Calibri"/>
                  <a:cs typeface="Calibri"/>
                  <a:sym typeface="Calibri"/>
                </a:rPr>
                <a:t> </a:t>
              </a:r>
              <a:endParaRPr sz="1200">
                <a:solidFill>
                  <a:schemeClr val="dk2"/>
                </a:solidFill>
              </a:endParaRPr>
            </a:p>
            <a:p>
              <a:pPr marL="0" lvl="0" indent="0" algn="l" rtl="0">
                <a:spcBef>
                  <a:spcPts val="0"/>
                </a:spcBef>
                <a:spcAft>
                  <a:spcPts val="0"/>
                </a:spcAft>
                <a:buNone/>
              </a:pPr>
              <a:endParaRPr sz="1000">
                <a:solidFill>
                  <a:schemeClr val="dk2"/>
                </a:solidFill>
              </a:endParaRPr>
            </a:p>
          </p:txBody>
        </p:sp>
      </p:grpSp>
      <p:grpSp>
        <p:nvGrpSpPr>
          <p:cNvPr id="223" name="Google Shape;223;p22"/>
          <p:cNvGrpSpPr/>
          <p:nvPr/>
        </p:nvGrpSpPr>
        <p:grpSpPr>
          <a:xfrm>
            <a:off x="6167475" y="1127825"/>
            <a:ext cx="1989000" cy="2894225"/>
            <a:chOff x="6167475" y="1127825"/>
            <a:chExt cx="1989000" cy="2894225"/>
          </a:xfrm>
        </p:grpSpPr>
        <p:pic>
          <p:nvPicPr>
            <p:cNvPr id="224" name="Google Shape;224;p22"/>
            <p:cNvPicPr preferRelativeResize="0"/>
            <p:nvPr/>
          </p:nvPicPr>
          <p:blipFill>
            <a:blip r:embed="rId5">
              <a:alphaModFix/>
            </a:blip>
            <a:stretch>
              <a:fillRect/>
            </a:stretch>
          </p:blipFill>
          <p:spPr>
            <a:xfrm>
              <a:off x="6167475" y="1127825"/>
              <a:ext cx="1989000" cy="2304600"/>
            </a:xfrm>
            <a:prstGeom prst="roundRect">
              <a:avLst>
                <a:gd name="adj" fmla="val 16667"/>
              </a:avLst>
            </a:prstGeom>
            <a:noFill/>
            <a:ln>
              <a:noFill/>
            </a:ln>
            <a:effectLst>
              <a:outerShdw blurRad="57150" dist="19050" dir="5400000" algn="bl" rotWithShape="0">
                <a:srgbClr val="000000">
                  <a:alpha val="50000"/>
                </a:srgbClr>
              </a:outerShdw>
            </a:effectLst>
          </p:spPr>
        </p:pic>
        <p:sp>
          <p:nvSpPr>
            <p:cNvPr id="225" name="Google Shape;225;p22"/>
            <p:cNvSpPr txBox="1"/>
            <p:nvPr/>
          </p:nvSpPr>
          <p:spPr>
            <a:xfrm>
              <a:off x="6214263" y="3418450"/>
              <a:ext cx="1942200" cy="603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sv-SE" sz="1200">
                  <a:solidFill>
                    <a:schemeClr val="dk1"/>
                  </a:solidFill>
                  <a:latin typeface="Lexend Light"/>
                  <a:ea typeface="Lexend Light"/>
                  <a:cs typeface="Lexend Light"/>
                  <a:sym typeface="Lexend Light"/>
                </a:rPr>
                <a:t>Time timer app - för både ios och android</a:t>
              </a:r>
              <a:endParaRPr sz="1200">
                <a:solidFill>
                  <a:schemeClr val="dk1"/>
                </a:solidFill>
                <a:latin typeface="Lexend Light"/>
                <a:ea typeface="Lexend Light"/>
                <a:cs typeface="Lexend Light"/>
                <a:sym typeface="Lexend Light"/>
              </a:endParaRPr>
            </a:p>
          </p:txBody>
        </p:sp>
      </p:grpSp>
      <p:grpSp>
        <p:nvGrpSpPr>
          <p:cNvPr id="226" name="Google Shape;226;p22"/>
          <p:cNvGrpSpPr/>
          <p:nvPr/>
        </p:nvGrpSpPr>
        <p:grpSpPr>
          <a:xfrm>
            <a:off x="542300" y="1388863"/>
            <a:ext cx="2472388" cy="2633187"/>
            <a:chOff x="542300" y="1388863"/>
            <a:chExt cx="2472388" cy="2633187"/>
          </a:xfrm>
        </p:grpSpPr>
        <p:sp>
          <p:nvSpPr>
            <p:cNvPr id="227" name="Google Shape;227;p22"/>
            <p:cNvSpPr txBox="1"/>
            <p:nvPr/>
          </p:nvSpPr>
          <p:spPr>
            <a:xfrm>
              <a:off x="1025688" y="3498850"/>
              <a:ext cx="1989000" cy="523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sv-SE" sz="1200">
                  <a:solidFill>
                    <a:schemeClr val="dk1"/>
                  </a:solidFill>
                  <a:latin typeface="Lexend Light"/>
                  <a:ea typeface="Lexend Light"/>
                  <a:cs typeface="Lexend Light"/>
                  <a:sym typeface="Lexend Light"/>
                </a:rPr>
                <a:t>Timer - analog</a:t>
              </a:r>
              <a:endParaRPr sz="1200">
                <a:solidFill>
                  <a:schemeClr val="dk1"/>
                </a:solidFill>
                <a:latin typeface="Lexend Light"/>
                <a:ea typeface="Lexend Light"/>
                <a:cs typeface="Lexend Light"/>
                <a:sym typeface="Lexend Light"/>
              </a:endParaRPr>
            </a:p>
            <a:p>
              <a:pPr marL="0" lvl="0" indent="0" algn="l" rtl="0">
                <a:spcBef>
                  <a:spcPts val="0"/>
                </a:spcBef>
                <a:spcAft>
                  <a:spcPts val="0"/>
                </a:spcAft>
                <a:buNone/>
              </a:pPr>
              <a:endParaRPr sz="1000">
                <a:solidFill>
                  <a:schemeClr val="dk2"/>
                </a:solidFill>
              </a:endParaRPr>
            </a:p>
          </p:txBody>
        </p:sp>
        <p:pic>
          <p:nvPicPr>
            <p:cNvPr id="228" name="Google Shape;228;p22"/>
            <p:cNvPicPr preferRelativeResize="0"/>
            <p:nvPr/>
          </p:nvPicPr>
          <p:blipFill>
            <a:blip r:embed="rId6">
              <a:alphaModFix/>
            </a:blip>
            <a:stretch>
              <a:fillRect/>
            </a:stretch>
          </p:blipFill>
          <p:spPr>
            <a:xfrm>
              <a:off x="542300" y="1388863"/>
              <a:ext cx="2281700" cy="1782526"/>
            </a:xfrm>
            <a:prstGeom prst="rect">
              <a:avLst/>
            </a:prstGeom>
            <a:noFill/>
            <a:ln>
              <a:noFill/>
            </a:ln>
          </p:spPr>
        </p:pic>
      </p:grpSp>
      <p:sp>
        <p:nvSpPr>
          <p:cNvPr id="229" name="Google Shape;229;p22"/>
          <p:cNvSpPr/>
          <p:nvPr/>
        </p:nvSpPr>
        <p:spPr>
          <a:xfrm rot="408">
            <a:off x="-2505550" y="-5475"/>
            <a:ext cx="5057100" cy="765900"/>
          </a:xfrm>
          <a:prstGeom prst="round2DiagRect">
            <a:avLst>
              <a:gd name="adj1" fmla="val 49117"/>
              <a:gd name="adj2" fmla="val 0"/>
            </a:avLst>
          </a:prstGeom>
          <a:solidFill>
            <a:srgbClr val="4A4E9B"/>
          </a:solidFill>
          <a:ln w="9525" cap="flat" cmpd="sng">
            <a:solidFill>
              <a:srgbClr val="4A4E9B"/>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230" name="Google Shape;230;p22"/>
          <p:cNvSpPr txBox="1">
            <a:spLocks noGrp="1"/>
          </p:cNvSpPr>
          <p:nvPr>
            <p:ph type="title"/>
          </p:nvPr>
        </p:nvSpPr>
        <p:spPr>
          <a:xfrm>
            <a:off x="623400" y="90050"/>
            <a:ext cx="2119500" cy="572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sv-SE" sz="3200">
                <a:solidFill>
                  <a:schemeClr val="lt1"/>
                </a:solidFill>
                <a:latin typeface="Lexend Light"/>
                <a:ea typeface="Lexend Light"/>
                <a:cs typeface="Lexend Light"/>
                <a:sym typeface="Lexend Light"/>
              </a:rPr>
              <a:t>Timers</a:t>
            </a:r>
            <a:endParaRPr sz="3200">
              <a:solidFill>
                <a:schemeClr val="lt1"/>
              </a:solidFill>
              <a:latin typeface="Lexend Light"/>
              <a:ea typeface="Lexend Light"/>
              <a:cs typeface="Lexend Light"/>
              <a:sym typeface="Lexend Light"/>
            </a:endParaRPr>
          </a:p>
        </p:txBody>
      </p:sp>
      <p:sp>
        <p:nvSpPr>
          <p:cNvPr id="231" name="Google Shape;231;p22"/>
          <p:cNvSpPr txBox="1"/>
          <p:nvPr/>
        </p:nvSpPr>
        <p:spPr>
          <a:xfrm>
            <a:off x="7611300" y="4650600"/>
            <a:ext cx="1532700" cy="4926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sv-SE" sz="2000">
                <a:solidFill>
                  <a:schemeClr val="lt1"/>
                </a:solidFill>
                <a:latin typeface="Lexend Light"/>
                <a:ea typeface="Lexend Light"/>
                <a:cs typeface="Lexend Light"/>
                <a:sym typeface="Lexend Light"/>
              </a:rPr>
              <a:t>Fokus </a:t>
            </a:r>
            <a:endParaRPr sz="200"/>
          </a:p>
        </p:txBody>
      </p:sp>
      <p:grpSp>
        <p:nvGrpSpPr>
          <p:cNvPr id="232" name="Google Shape;232;p22"/>
          <p:cNvGrpSpPr/>
          <p:nvPr/>
        </p:nvGrpSpPr>
        <p:grpSpPr>
          <a:xfrm>
            <a:off x="0" y="4650300"/>
            <a:ext cx="9144000" cy="493200"/>
            <a:chOff x="0" y="4650300"/>
            <a:chExt cx="9144000" cy="493200"/>
          </a:xfrm>
        </p:grpSpPr>
        <p:sp>
          <p:nvSpPr>
            <p:cNvPr id="233" name="Google Shape;233;p22"/>
            <p:cNvSpPr/>
            <p:nvPr/>
          </p:nvSpPr>
          <p:spPr>
            <a:xfrm>
              <a:off x="0" y="4650300"/>
              <a:ext cx="9144000" cy="493200"/>
            </a:xfrm>
            <a:prstGeom prst="rect">
              <a:avLst/>
            </a:prstGeom>
            <a:solidFill>
              <a:srgbClr val="4A4E9B"/>
            </a:solidFill>
            <a:ln w="9525" cap="flat" cmpd="sng">
              <a:solidFill>
                <a:srgbClr val="4A4E9B"/>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sv-SE" dirty="0">
                  <a:solidFill>
                    <a:schemeClr val="bg1"/>
                  </a:solidFill>
                  <a:latin typeface="Calibri"/>
                  <a:ea typeface="Calibri"/>
                  <a:cs typeface="Calibri"/>
                  <a:sym typeface="Calibri"/>
                </a:rPr>
                <a:t>Manual för </a:t>
              </a:r>
              <a:r>
                <a:rPr lang="sv-SE" dirty="0">
                  <a:solidFill>
                    <a:schemeClr val="bg1"/>
                  </a:solidFill>
                  <a:latin typeface="Calibri"/>
                  <a:ea typeface="Calibri"/>
                  <a:cs typeface="Calibri"/>
                  <a:sym typeface="Calibri"/>
                  <a:hlinkClick r:id="rId7">
                    <a:extLst>
                      <a:ext uri="{A12FA001-AC4F-418D-AE19-62706E023703}">
                        <ahyp:hlinkClr xmlns:ahyp="http://schemas.microsoft.com/office/drawing/2018/hyperlinkcolor" val="tx"/>
                      </a:ext>
                    </a:extLst>
                  </a:hlinkClick>
                </a:rPr>
                <a:t>webbsidan Pomofocus.io</a:t>
              </a:r>
              <a:endParaRPr dirty="0">
                <a:solidFill>
                  <a:schemeClr val="bg1"/>
                </a:solidFill>
                <a:latin typeface="Calibri"/>
                <a:ea typeface="Calibri"/>
                <a:cs typeface="Calibri"/>
                <a:sym typeface="Calibri"/>
              </a:endParaRPr>
            </a:p>
          </p:txBody>
        </p:sp>
        <p:pic>
          <p:nvPicPr>
            <p:cNvPr id="234" name="Google Shape;234;p22" title="AVM_NY_logo_ vit Liggande.png"/>
            <p:cNvPicPr preferRelativeResize="0"/>
            <p:nvPr/>
          </p:nvPicPr>
          <p:blipFill>
            <a:blip r:embed="rId8">
              <a:alphaModFix/>
            </a:blip>
            <a:stretch>
              <a:fillRect/>
            </a:stretch>
          </p:blipFill>
          <p:spPr>
            <a:xfrm>
              <a:off x="7946750" y="4747000"/>
              <a:ext cx="1071427" cy="299775"/>
            </a:xfrm>
            <a:prstGeom prst="rect">
              <a:avLst/>
            </a:prstGeom>
            <a:noFill/>
            <a:ln>
              <a:noFill/>
            </a:ln>
          </p:spPr>
        </p:pic>
      </p:grpSp>
      <p:sp>
        <p:nvSpPr>
          <p:cNvPr id="235" name="Google Shape;235;p22"/>
          <p:cNvSpPr txBox="1"/>
          <p:nvPr/>
        </p:nvSpPr>
        <p:spPr>
          <a:xfrm>
            <a:off x="0" y="4650300"/>
            <a:ext cx="15327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sv-SE" sz="2000">
                <a:solidFill>
                  <a:schemeClr val="lt1"/>
                </a:solidFill>
                <a:latin typeface="Lexend Light"/>
                <a:ea typeface="Lexend Light"/>
                <a:cs typeface="Lexend Light"/>
                <a:sym typeface="Lexend Light"/>
              </a:rPr>
              <a:t>Fokus </a:t>
            </a:r>
            <a:endParaRPr sz="2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23"/>
                                        </p:tgtEl>
                                        <p:attrNameLst>
                                          <p:attrName>style.visibility</p:attrName>
                                        </p:attrNameLst>
                                      </p:cBhvr>
                                      <p:to>
                                        <p:strVal val="visible"/>
                                      </p:to>
                                    </p:set>
                                    <p:anim calcmode="lin" valueType="num">
                                      <p:cBhvr additive="base">
                                        <p:cTn id="7" dur="1000"/>
                                        <p:tgtEl>
                                          <p:spTgt spid="223"/>
                                        </p:tgtEl>
                                        <p:attrNameLst>
                                          <p:attrName>ppt_x</p:attrName>
                                        </p:attrNameLst>
                                      </p:cBhvr>
                                      <p:tavLst>
                                        <p:tav tm="0">
                                          <p:val>
                                            <p:strVal val="#ppt_x-1"/>
                                          </p:val>
                                        </p:tav>
                                        <p:tav tm="100000">
                                          <p:val>
                                            <p:strVal val="#ppt_x"/>
                                          </p:val>
                                        </p:tav>
                                      </p:tavLst>
                                    </p:anim>
                                  </p:childTnLst>
                                </p:cTn>
                              </p:par>
                            </p:childTnLst>
                          </p:cTn>
                        </p:par>
                        <p:par>
                          <p:cTn id="8" fill="hold">
                            <p:stCondLst>
                              <p:cond delay="1000"/>
                            </p:stCondLst>
                            <p:childTnLst>
                              <p:par>
                                <p:cTn id="9" presetID="2" presetClass="entr" presetSubtype="8" fill="hold" nodeType="afterEffect">
                                  <p:stCondLst>
                                    <p:cond delay="0"/>
                                  </p:stCondLst>
                                  <p:childTnLst>
                                    <p:set>
                                      <p:cBhvr>
                                        <p:cTn id="10" dur="1" fill="hold">
                                          <p:stCondLst>
                                            <p:cond delay="0"/>
                                          </p:stCondLst>
                                        </p:cTn>
                                        <p:tgtEl>
                                          <p:spTgt spid="220"/>
                                        </p:tgtEl>
                                        <p:attrNameLst>
                                          <p:attrName>style.visibility</p:attrName>
                                        </p:attrNameLst>
                                      </p:cBhvr>
                                      <p:to>
                                        <p:strVal val="visible"/>
                                      </p:to>
                                    </p:set>
                                    <p:anim calcmode="lin" valueType="num">
                                      <p:cBhvr additive="base">
                                        <p:cTn id="11" dur="1000"/>
                                        <p:tgtEl>
                                          <p:spTgt spid="220"/>
                                        </p:tgtEl>
                                        <p:attrNameLst>
                                          <p:attrName>ppt_x</p:attrName>
                                        </p:attrNameLst>
                                      </p:cBhvr>
                                      <p:tavLst>
                                        <p:tav tm="0">
                                          <p:val>
                                            <p:strVal val="#ppt_x-1"/>
                                          </p:val>
                                        </p:tav>
                                        <p:tav tm="100000">
                                          <p:val>
                                            <p:strVal val="#ppt_x"/>
                                          </p:val>
                                        </p:tav>
                                      </p:tavLst>
                                    </p:anim>
                                  </p:childTnLst>
                                </p:cTn>
                              </p:par>
                            </p:childTnLst>
                          </p:cTn>
                        </p:par>
                        <p:par>
                          <p:cTn id="12" fill="hold">
                            <p:stCondLst>
                              <p:cond delay="2000"/>
                            </p:stCondLst>
                            <p:childTnLst>
                              <p:par>
                                <p:cTn id="13" presetID="2" presetClass="entr" presetSubtype="8" fill="hold" nodeType="afterEffect">
                                  <p:stCondLst>
                                    <p:cond delay="0"/>
                                  </p:stCondLst>
                                  <p:childTnLst>
                                    <p:set>
                                      <p:cBhvr>
                                        <p:cTn id="14" dur="1" fill="hold">
                                          <p:stCondLst>
                                            <p:cond delay="0"/>
                                          </p:stCondLst>
                                        </p:cTn>
                                        <p:tgtEl>
                                          <p:spTgt spid="226"/>
                                        </p:tgtEl>
                                        <p:attrNameLst>
                                          <p:attrName>style.visibility</p:attrName>
                                        </p:attrNameLst>
                                      </p:cBhvr>
                                      <p:to>
                                        <p:strVal val="visible"/>
                                      </p:to>
                                    </p:set>
                                    <p:anim calcmode="lin" valueType="num">
                                      <p:cBhvr additive="base">
                                        <p:cTn id="15" dur="1000"/>
                                        <p:tgtEl>
                                          <p:spTgt spid="226"/>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70</TotalTime>
  <Words>1514</Words>
  <Application>Microsoft Office PowerPoint</Application>
  <PresentationFormat>Bildspel på skärmen (16:9)</PresentationFormat>
  <Paragraphs>292</Paragraphs>
  <Slides>37</Slides>
  <Notes>37</Notes>
  <HiddenSlides>0</HiddenSlides>
  <MMClips>0</MMClips>
  <ScaleCrop>false</ScaleCrop>
  <HeadingPairs>
    <vt:vector size="6" baseType="variant">
      <vt:variant>
        <vt:lpstr>Använt teckensnitt</vt:lpstr>
      </vt:variant>
      <vt:variant>
        <vt:i4>6</vt:i4>
      </vt:variant>
      <vt:variant>
        <vt:lpstr>Tema</vt:lpstr>
      </vt:variant>
      <vt:variant>
        <vt:i4>1</vt:i4>
      </vt:variant>
      <vt:variant>
        <vt:lpstr>Bildrubriker</vt:lpstr>
      </vt:variant>
      <vt:variant>
        <vt:i4>37</vt:i4>
      </vt:variant>
    </vt:vector>
  </HeadingPairs>
  <TitlesOfParts>
    <vt:vector size="44" baseType="lpstr">
      <vt:lpstr>Roboto</vt:lpstr>
      <vt:lpstr>Calibri</vt:lpstr>
      <vt:lpstr>Lexend</vt:lpstr>
      <vt:lpstr>Lexend Light</vt:lpstr>
      <vt:lpstr>Arial</vt:lpstr>
      <vt:lpstr>Lexend Medium</vt:lpstr>
      <vt:lpstr>Office Theme</vt:lpstr>
      <vt:lpstr>Digital studieteknik- Fokus</vt:lpstr>
      <vt:lpstr>PowerPoint-presentation</vt:lpstr>
      <vt:lpstr>Frågor</vt:lpstr>
      <vt:lpstr>Fokus - Chromebook</vt:lpstr>
      <vt:lpstr>Fokus - PC (Windows 10)</vt:lpstr>
      <vt:lpstr>Fokus - PC (Windows 11)</vt:lpstr>
      <vt:lpstr>Timer för fokus</vt:lpstr>
      <vt:lpstr>Timer - Pomodoro - tekniken</vt:lpstr>
      <vt:lpstr>Timers</vt:lpstr>
      <vt:lpstr>Fler timers</vt:lpstr>
      <vt:lpstr>Frågor</vt:lpstr>
      <vt:lpstr>Läsläge och rensa skärm</vt:lpstr>
      <vt:lpstr>Läsläge och rensa skärm</vt:lpstr>
      <vt:lpstr>Läsläge i webbläsaren Chrome</vt:lpstr>
      <vt:lpstr>Läsvy tillägg i Chrome</vt:lpstr>
      <vt:lpstr>Läsläge i Microsoft Edge</vt:lpstr>
      <vt:lpstr>Dags för en brain break</vt:lpstr>
      <vt:lpstr>Stänga av notiser</vt:lpstr>
      <vt:lpstr>Stänga av notiser</vt:lpstr>
      <vt:lpstr>Stör inte - Chromebook</vt:lpstr>
      <vt:lpstr>Stänga av notiser - PC (win 10)</vt:lpstr>
      <vt:lpstr>Stänga av notiser - PC (win 11)</vt:lpstr>
      <vt:lpstr>Frågor</vt:lpstr>
      <vt:lpstr>Multitasking</vt:lpstr>
      <vt:lpstr>Multitasking</vt:lpstr>
      <vt:lpstr>Öka ditt fokus</vt:lpstr>
      <vt:lpstr>Frågor</vt:lpstr>
      <vt:lpstr>Distraktioner</vt:lpstr>
      <vt:lpstr>Distraktioner i miljön</vt:lpstr>
      <vt:lpstr>Plugga effektivt</vt:lpstr>
      <vt:lpstr>Distraktioner</vt:lpstr>
      <vt:lpstr>Frågor</vt:lpstr>
      <vt:lpstr>Frågor</vt:lpstr>
      <vt:lpstr>Mat, sömn och paus</vt:lpstr>
      <vt:lpstr>Mat, sömn och paus</vt:lpstr>
      <vt:lpstr>Frågor</vt:lpstr>
      <vt:lpstr>Escape room</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Digital studieteknik- Fokus</dc:title>
  <cp:lastModifiedBy>Prissberg Anna RUV kompetens o lärande</cp:lastModifiedBy>
  <cp:revision>4</cp:revision>
  <dcterms:modified xsi:type="dcterms:W3CDTF">2025-05-12T11:05:55Z</dcterms:modified>
</cp:coreProperties>
</file>